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4"/>
  </p:sldMasterIdLst>
  <p:notesMasterIdLst>
    <p:notesMasterId r:id="rId15"/>
  </p:notesMasterIdLst>
  <p:handoutMasterIdLst>
    <p:handoutMasterId r:id="rId16"/>
  </p:handoutMasterIdLst>
  <p:sldIdLst>
    <p:sldId id="400" r:id="rId5"/>
    <p:sldId id="398" r:id="rId6"/>
    <p:sldId id="403" r:id="rId7"/>
    <p:sldId id="270" r:id="rId8"/>
    <p:sldId id="265" r:id="rId9"/>
    <p:sldId id="407" r:id="rId10"/>
    <p:sldId id="404" r:id="rId11"/>
    <p:sldId id="402" r:id="rId12"/>
    <p:sldId id="266" r:id="rId13"/>
    <p:sldId id="28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52E8AE-D1B5-80A5-5A76-902ABCE8AC26}" v="18" dt="2025-06-15T22:16:56.446"/>
    <p1510:client id="{20187829-CBB0-D2A7-0834-72026B80E55A}" v="6" dt="2025-06-15T13:52:31.946"/>
    <p1510:client id="{2CCD32AC-EE55-5A42-E1DC-C47F697321A7}" v="44" dt="2025-06-15T12:12:26.691"/>
    <p1510:client id="{49738CC8-54A2-3837-C76C-808A4D8D8A81}" v="231" dt="2025-06-16T21:36:39.231"/>
    <p1510:client id="{592CF978-CEE5-6573-E032-4C2465BFFEE6}" v="75" dt="2025-06-15T11:28:19.845"/>
    <p1510:client id="{AC769FCA-D1DB-3DE2-EC2B-FC5904F41846}" v="2" dt="2025-06-15T13:59:50.189"/>
    <p1510:client id="{DEEFC3E9-36A9-4380-0ACC-DEF891DBEBE2}" v="353" dt="2025-06-15T21:47:32.0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5226" autoAdjust="0"/>
  </p:normalViewPr>
  <p:slideViewPr>
    <p:cSldViewPr snapToGrid="0">
      <p:cViewPr>
        <p:scale>
          <a:sx n="100" d="100"/>
          <a:sy n="100" d="100"/>
        </p:scale>
        <p:origin x="-542" y="-49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90" d="100"/>
        <a:sy n="90" d="100"/>
      </p:scale>
      <p:origin x="0" y="-1426"/>
    </p:cViewPr>
  </p:sorterViewPr>
  <p:notesViewPr>
    <p:cSldViewPr snapToGrid="0">
      <p:cViewPr varScale="1">
        <p:scale>
          <a:sx n="62" d="100"/>
          <a:sy n="62" d="100"/>
        </p:scale>
        <p:origin x="226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98C0E1-628D-4A29-932B-81EFC1D54B0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E4E1657-5A73-426A-A66E-C4F85559BEA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80B55D-A28C-4981-AA30-62D8B2215F35}" type="datetimeFigureOut">
              <a:rPr lang="en-US" smtClean="0"/>
              <a:t>6/16/2025</a:t>
            </a:fld>
            <a:endParaRPr lang="en-US" dirty="0"/>
          </a:p>
        </p:txBody>
      </p:sp>
      <p:sp>
        <p:nvSpPr>
          <p:cNvPr id="4" name="Footer Placeholder 3">
            <a:extLst>
              <a:ext uri="{FF2B5EF4-FFF2-40B4-BE49-F238E27FC236}">
                <a16:creationId xmlns:a16="http://schemas.microsoft.com/office/drawing/2014/main" id="{DBBF12EE-0BCA-4112-A66D-A1C7DDACEE3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059303C-1C5B-4166-91D0-954E1FF8A2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221B084-08CE-4CE2-A230-03FB2D2096EE}" type="slidenum">
              <a:rPr lang="en-US" smtClean="0"/>
              <a:t>‹#›</a:t>
            </a:fld>
            <a:endParaRPr lang="en-US" dirty="0"/>
          </a:p>
        </p:txBody>
      </p:sp>
    </p:spTree>
    <p:extLst>
      <p:ext uri="{BB962C8B-B14F-4D97-AF65-F5344CB8AC3E}">
        <p14:creationId xmlns:p14="http://schemas.microsoft.com/office/powerpoint/2010/main" val="53962556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15.jpeg>
</file>

<file path=ppt/media/image2.png>
</file>

<file path=ppt/media/image3.png>
</file>

<file path=ppt/media/image4.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3E07F7-7765-40B0-95C6-6F0178FC4D78}" type="datetimeFigureOut">
              <a:rPr lang="en-US" smtClean="0"/>
              <a:t>6/16/2025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4B07EB-3CEE-4B2A-A06F-03C965D4E9F1}" type="slidenum">
              <a:rPr lang="en-US" smtClean="0"/>
              <a:t>‹#›</a:t>
            </a:fld>
            <a:endParaRPr lang="en-US" dirty="0"/>
          </a:p>
        </p:txBody>
      </p:sp>
    </p:spTree>
    <p:extLst>
      <p:ext uri="{BB962C8B-B14F-4D97-AF65-F5344CB8AC3E}">
        <p14:creationId xmlns:p14="http://schemas.microsoft.com/office/powerpoint/2010/main" val="207629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BFE780-4B97-4708-B97F-94D8ADC6D799}" type="slidenum">
              <a:rPr lang="en-US" smtClean="0"/>
              <a:t>1</a:t>
            </a:fld>
            <a:endParaRPr lang="en-US" dirty="0"/>
          </a:p>
        </p:txBody>
      </p:sp>
    </p:spTree>
    <p:extLst>
      <p:ext uri="{BB962C8B-B14F-4D97-AF65-F5344CB8AC3E}">
        <p14:creationId xmlns:p14="http://schemas.microsoft.com/office/powerpoint/2010/main" val="446673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2</a:t>
            </a:fld>
            <a:endParaRPr lang="en-US" dirty="0"/>
          </a:p>
        </p:txBody>
      </p:sp>
    </p:spTree>
    <p:extLst>
      <p:ext uri="{BB962C8B-B14F-4D97-AF65-F5344CB8AC3E}">
        <p14:creationId xmlns:p14="http://schemas.microsoft.com/office/powerpoint/2010/main" val="3378875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3</a:t>
            </a:fld>
            <a:endParaRPr lang="en-US" dirty="0"/>
          </a:p>
        </p:txBody>
      </p:sp>
    </p:spTree>
    <p:extLst>
      <p:ext uri="{BB962C8B-B14F-4D97-AF65-F5344CB8AC3E}">
        <p14:creationId xmlns:p14="http://schemas.microsoft.com/office/powerpoint/2010/main" val="1359915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4</a:t>
            </a:fld>
            <a:endParaRPr lang="en-US" dirty="0"/>
          </a:p>
        </p:txBody>
      </p:sp>
    </p:spTree>
    <p:extLst>
      <p:ext uri="{BB962C8B-B14F-4D97-AF65-F5344CB8AC3E}">
        <p14:creationId xmlns:p14="http://schemas.microsoft.com/office/powerpoint/2010/main" val="239743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175712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10</a:t>
            </a:fld>
            <a:endParaRPr lang="en-US" dirty="0"/>
          </a:p>
        </p:txBody>
      </p:sp>
    </p:spTree>
    <p:extLst>
      <p:ext uri="{BB962C8B-B14F-4D97-AF65-F5344CB8AC3E}">
        <p14:creationId xmlns:p14="http://schemas.microsoft.com/office/powerpoint/2010/main" val="1517567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958888C-33C4-45BB-9053-0F238EBC2503}"/>
              </a:ext>
            </a:extLst>
          </p:cNvPr>
          <p:cNvSpPr>
            <a:spLocks noGrp="1"/>
          </p:cNvSpPr>
          <p:nvPr>
            <p:ph type="pic" sz="quarter" idx="13"/>
          </p:nvPr>
        </p:nvSpPr>
        <p:spPr>
          <a:xfrm>
            <a:off x="0" y="0"/>
            <a:ext cx="12192000" cy="6858000"/>
          </a:xfrm>
        </p:spPr>
        <p:txBody>
          <a:bodyPr/>
          <a:lstStyle/>
          <a:p>
            <a:endParaRPr lang="en-US" dirty="0"/>
          </a:p>
        </p:txBody>
      </p:sp>
      <p:sp useBgFill="1">
        <p:nvSpPr>
          <p:cNvPr id="10" name="Title 1">
            <a:extLst>
              <a:ext uri="{FF2B5EF4-FFF2-40B4-BE49-F238E27FC236}">
                <a16:creationId xmlns:a16="http://schemas.microsoft.com/office/drawing/2014/main" id="{E234E1C5-BD1C-4142-BA62-2A1D902B606D}"/>
              </a:ext>
            </a:extLst>
          </p:cNvPr>
          <p:cNvSpPr>
            <a:spLocks noGrp="1"/>
          </p:cNvSpPr>
          <p:nvPr>
            <p:ph type="ctrTitle"/>
          </p:nvPr>
        </p:nvSpPr>
        <p:spPr>
          <a:xfrm>
            <a:off x="2263430" y="1762887"/>
            <a:ext cx="7665140" cy="2140251"/>
          </a:xfrm>
        </p:spPr>
        <p:txBody>
          <a:bodyPr tIns="365760" anchor="ctr">
            <a:normAutofit/>
          </a:bodyPr>
          <a:lstStyle>
            <a:lvl1pPr algn="ctr">
              <a:defRPr sz="5400"/>
            </a:lvl1pPr>
          </a:lstStyle>
          <a:p>
            <a:endParaRPr lang="en-US" sz="4800" dirty="0"/>
          </a:p>
        </p:txBody>
      </p:sp>
      <p:sp useBgFill="1">
        <p:nvSpPr>
          <p:cNvPr id="12" name="Subtitle 2" descr="Tag=AccentColor&#10;Flavor=Light&#10;Target=Text">
            <a:extLst>
              <a:ext uri="{FF2B5EF4-FFF2-40B4-BE49-F238E27FC236}">
                <a16:creationId xmlns:a16="http://schemas.microsoft.com/office/drawing/2014/main" id="{DED57426-1707-4704-8E09-2F76090515F3}"/>
              </a:ext>
            </a:extLst>
          </p:cNvPr>
          <p:cNvSpPr>
            <a:spLocks noGrp="1"/>
          </p:cNvSpPr>
          <p:nvPr>
            <p:ph type="subTitle" idx="1"/>
          </p:nvPr>
        </p:nvSpPr>
        <p:spPr>
          <a:xfrm>
            <a:off x="2263430" y="3903138"/>
            <a:ext cx="7665139" cy="1191977"/>
          </a:xfrm>
        </p:spPr>
        <p:txBody>
          <a:bodyPr/>
          <a:lstStyle>
            <a:lvl1pPr marL="0" indent="0" algn="ctr">
              <a:buNone/>
              <a:defRPr/>
            </a:lvl1pPr>
          </a:lstStyle>
          <a:p>
            <a:endParaRPr lang="en-US" dirty="0"/>
          </a:p>
        </p:txBody>
      </p:sp>
    </p:spTree>
    <p:extLst>
      <p:ext uri="{BB962C8B-B14F-4D97-AF65-F5344CB8AC3E}">
        <p14:creationId xmlns:p14="http://schemas.microsoft.com/office/powerpoint/2010/main" val="3600301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FDB9BCB-0C27-46E1-90C0-AADF00541844}"/>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10649" y="1"/>
            <a:ext cx="4690532" cy="6858000"/>
          </a:xfrm>
          <a:prstGeom prst="rect">
            <a:avLst/>
          </a:prstGeom>
        </p:spPr>
      </p:pic>
      <p:sp>
        <p:nvSpPr>
          <p:cNvPr id="2" name="Title 1"/>
          <p:cNvSpPr>
            <a:spLocks noGrp="1"/>
          </p:cNvSpPr>
          <p:nvPr>
            <p:ph type="title"/>
          </p:nvPr>
        </p:nvSpPr>
        <p:spPr>
          <a:xfrm>
            <a:off x="5369441" y="1233378"/>
            <a:ext cx="5898114" cy="1357422"/>
          </a:xfrm>
        </p:spPr>
        <p:txBody>
          <a:bodyPr anchor="b">
            <a:noAutofit/>
          </a:bodyPr>
          <a:lstStyle>
            <a:lvl1pPr algn="ctr">
              <a:defRPr lang="en-US" sz="40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stStyle>
          <a:p>
            <a:r>
              <a:rPr lang="en-US" dirty="0"/>
              <a:t>Click to edit Master title style</a:t>
            </a:r>
          </a:p>
        </p:txBody>
      </p:sp>
      <p:sp>
        <p:nvSpPr>
          <p:cNvPr id="10" name="Subtitle 2" descr="Tag=AccentColor&#10;Flavor=Light&#10;Target=Text">
            <a:extLst>
              <a:ext uri="{FF2B5EF4-FFF2-40B4-BE49-F238E27FC236}">
                <a16:creationId xmlns:a16="http://schemas.microsoft.com/office/drawing/2014/main" id="{61821B46-FA47-4BEB-A735-3A8E1161FD7A}"/>
              </a:ext>
            </a:extLst>
          </p:cNvPr>
          <p:cNvSpPr>
            <a:spLocks noGrp="1"/>
          </p:cNvSpPr>
          <p:nvPr>
            <p:ph type="subTitle" idx="13"/>
          </p:nvPr>
        </p:nvSpPr>
        <p:spPr>
          <a:xfrm>
            <a:off x="5369440" y="2895601"/>
            <a:ext cx="5898115" cy="2378074"/>
          </a:xfrm>
        </p:spPr>
        <p:txBody>
          <a:bodyPr>
            <a:normAutofit/>
          </a:bodyPr>
          <a:lstStyle>
            <a:lvl1pPr marL="36900" indent="0">
              <a:buNone/>
              <a:defRPr/>
            </a:lvl1pPr>
          </a:lstStyle>
          <a:p>
            <a:endParaRPr lang="en-US" dirty="0"/>
          </a:p>
        </p:txBody>
      </p:sp>
      <p:sp>
        <p:nvSpPr>
          <p:cNvPr id="13" name="Picture Placeholder 12">
            <a:extLst>
              <a:ext uri="{FF2B5EF4-FFF2-40B4-BE49-F238E27FC236}">
                <a16:creationId xmlns:a16="http://schemas.microsoft.com/office/drawing/2014/main" id="{CF220894-C699-4E12-9EB4-2318F23E4AAF}"/>
              </a:ext>
            </a:extLst>
          </p:cNvPr>
          <p:cNvSpPr>
            <a:spLocks noGrp="1"/>
          </p:cNvSpPr>
          <p:nvPr>
            <p:ph type="pic" sz="quarter" idx="14"/>
          </p:nvPr>
        </p:nvSpPr>
        <p:spPr>
          <a:xfrm>
            <a:off x="-11113" y="0"/>
            <a:ext cx="4583113" cy="6858000"/>
          </a:xfrm>
        </p:spPr>
        <p:txBody>
          <a:bodyPr/>
          <a:lstStyle/>
          <a:p>
            <a:endParaRPr lang="en-US" dirty="0"/>
          </a:p>
        </p:txBody>
      </p:sp>
      <p:sp>
        <p:nvSpPr>
          <p:cNvPr id="6" name="Footer Placeholder 5"/>
          <p:cNvSpPr>
            <a:spLocks noGrp="1"/>
          </p:cNvSpPr>
          <p:nvPr>
            <p:ph type="ftr" sz="quarter" idx="11"/>
          </p:nvPr>
        </p:nvSpPr>
        <p:spPr/>
        <p:txBody>
          <a:bodyPr/>
          <a:lstStyle/>
          <a:p>
            <a:r>
              <a:rPr lang="en-US" dirty="0"/>
              <a:t>Sample footer text</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67903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958888C-33C4-45BB-9053-0F238EBC2503}"/>
              </a:ext>
            </a:extLst>
          </p:cNvPr>
          <p:cNvSpPr>
            <a:spLocks noGrp="1"/>
          </p:cNvSpPr>
          <p:nvPr>
            <p:ph type="pic" sz="quarter" idx="13"/>
          </p:nvPr>
        </p:nvSpPr>
        <p:spPr>
          <a:xfrm>
            <a:off x="0" y="0"/>
            <a:ext cx="12192000" cy="6858000"/>
          </a:xfrm>
        </p:spPr>
        <p:txBody>
          <a:bodyPr/>
          <a:lstStyle/>
          <a:p>
            <a:endParaRPr lang="en-US" dirty="0"/>
          </a:p>
        </p:txBody>
      </p:sp>
      <p:sp useBgFill="1">
        <p:nvSpPr>
          <p:cNvPr id="2" name="Title 1"/>
          <p:cNvSpPr>
            <a:spLocks noGrp="1"/>
          </p:cNvSpPr>
          <p:nvPr>
            <p:ph type="ctrTitle"/>
          </p:nvPr>
        </p:nvSpPr>
        <p:spPr>
          <a:xfrm>
            <a:off x="1146676" y="1572884"/>
            <a:ext cx="4100417" cy="2585050"/>
          </a:xfrm>
        </p:spPr>
        <p:txBody>
          <a:bodyPr lIns="274320" anchor="ctr">
            <a:normAutofit/>
          </a:bodyPr>
          <a:lstStyle>
            <a:lvl1pPr algn="l">
              <a:defRPr lang="en-US" sz="40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stStyle>
          <a:p>
            <a:r>
              <a:rPr lang="en-US" dirty="0"/>
              <a:t>Click to edit</a:t>
            </a:r>
          </a:p>
        </p:txBody>
      </p:sp>
      <p:sp useBgFill="1">
        <p:nvSpPr>
          <p:cNvPr id="3" name="Subtitle 2"/>
          <p:cNvSpPr>
            <a:spLocks noGrp="1"/>
          </p:cNvSpPr>
          <p:nvPr>
            <p:ph type="subTitle" idx="1"/>
          </p:nvPr>
        </p:nvSpPr>
        <p:spPr>
          <a:xfrm>
            <a:off x="1146675" y="4157934"/>
            <a:ext cx="4100418" cy="1446364"/>
          </a:xfrm>
        </p:spPr>
        <p:txBody>
          <a:bodyPr lIns="274320" anchor="t">
            <a:normAutofit/>
          </a:bodyPr>
          <a:lstStyle>
            <a:lvl1pPr marL="342900" indent="-306000" algn="l" defTabSz="457200" rtl="0" eaLnBrk="1" latinLnBrk="0" hangingPunct="1">
              <a:lnSpc>
                <a:spcPct val="80000"/>
              </a:lnSpc>
              <a:spcBef>
                <a:spcPct val="20000"/>
              </a:spcBef>
              <a:spcAft>
                <a:spcPts val="600"/>
              </a:spcAft>
              <a:buClr>
                <a:schemeClr val="tx2"/>
              </a:buClr>
              <a:buSzPct val="70000"/>
              <a:buFont typeface="Wingdings 2" charset="2"/>
              <a:buChar char=""/>
              <a:defRPr lang="en-US" sz="16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r>
              <a:rPr lang="en-US" dirty="0"/>
              <a:t>Sample footer text</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864259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2FCC-99C4-4C2B-99B4-9C5E13D5344B}"/>
              </a:ext>
            </a:extLst>
          </p:cNvPr>
          <p:cNvSpPr>
            <a:spLocks noGrp="1"/>
          </p:cNvSpPr>
          <p:nvPr>
            <p:ph type="title"/>
          </p:nvPr>
        </p:nvSpPr>
        <p:spPr>
          <a:xfrm>
            <a:off x="8050975" y="782122"/>
            <a:ext cx="3619500" cy="2492828"/>
          </a:xfrm>
        </p:spPr>
        <p:txBody>
          <a:bodyPr anchor="b"/>
          <a:lstStyle>
            <a:lvl1pPr algn="l">
              <a:spcBef>
                <a:spcPts val="960"/>
              </a:spcBef>
              <a:spcAft>
                <a:spcPts val="600"/>
              </a:spcAft>
              <a:defRPr/>
            </a:lvl1pPr>
          </a:lstStyle>
          <a:p>
            <a:r>
              <a:rPr lang="en-US" dirty="0"/>
              <a:t>Click to edit Master title style</a:t>
            </a:r>
          </a:p>
        </p:txBody>
      </p:sp>
      <p:sp>
        <p:nvSpPr>
          <p:cNvPr id="11" name="Picture Placeholder 10">
            <a:extLst>
              <a:ext uri="{FF2B5EF4-FFF2-40B4-BE49-F238E27FC236}">
                <a16:creationId xmlns:a16="http://schemas.microsoft.com/office/drawing/2014/main" id="{8958888C-33C4-45BB-9053-0F238EBC2503}"/>
              </a:ext>
            </a:extLst>
          </p:cNvPr>
          <p:cNvSpPr>
            <a:spLocks noGrp="1"/>
          </p:cNvSpPr>
          <p:nvPr>
            <p:ph type="pic" sz="quarter" idx="13"/>
          </p:nvPr>
        </p:nvSpPr>
        <p:spPr>
          <a:xfrm>
            <a:off x="-4740" y="0"/>
            <a:ext cx="3754712" cy="2675444"/>
          </a:xfrm>
          <a:ln>
            <a:noFill/>
          </a:ln>
        </p:spPr>
        <p:txBody>
          <a:bodyPr/>
          <a:lstStyle/>
          <a:p>
            <a:endParaRPr lang="en-US" dirty="0"/>
          </a:p>
        </p:txBody>
      </p:sp>
      <p:sp>
        <p:nvSpPr>
          <p:cNvPr id="19" name="Picture Placeholder 10">
            <a:extLst>
              <a:ext uri="{FF2B5EF4-FFF2-40B4-BE49-F238E27FC236}">
                <a16:creationId xmlns:a16="http://schemas.microsoft.com/office/drawing/2014/main" id="{B5F49914-A317-424F-9214-203370D7674B}"/>
              </a:ext>
            </a:extLst>
          </p:cNvPr>
          <p:cNvSpPr>
            <a:spLocks noGrp="1"/>
          </p:cNvSpPr>
          <p:nvPr>
            <p:ph type="pic" sz="quarter" idx="14"/>
          </p:nvPr>
        </p:nvSpPr>
        <p:spPr>
          <a:xfrm>
            <a:off x="3749972" y="0"/>
            <a:ext cx="3793815" cy="2675444"/>
          </a:xfrm>
          <a:ln>
            <a:noFill/>
          </a:ln>
        </p:spPr>
        <p:txBody>
          <a:bodyPr/>
          <a:lstStyle/>
          <a:p>
            <a:endParaRPr lang="en-US" dirty="0"/>
          </a:p>
        </p:txBody>
      </p:sp>
      <p:sp>
        <p:nvSpPr>
          <p:cNvPr id="20" name="Picture Placeholder 10">
            <a:extLst>
              <a:ext uri="{FF2B5EF4-FFF2-40B4-BE49-F238E27FC236}">
                <a16:creationId xmlns:a16="http://schemas.microsoft.com/office/drawing/2014/main" id="{B68EE34D-80C0-4CEE-99D1-3C91F6626DFF}"/>
              </a:ext>
            </a:extLst>
          </p:cNvPr>
          <p:cNvSpPr>
            <a:spLocks noGrp="1"/>
          </p:cNvSpPr>
          <p:nvPr>
            <p:ph type="pic" sz="quarter" idx="15"/>
          </p:nvPr>
        </p:nvSpPr>
        <p:spPr>
          <a:xfrm>
            <a:off x="-4740" y="2675444"/>
            <a:ext cx="7543904" cy="4182556"/>
          </a:xfrm>
          <a:ln>
            <a:noFill/>
          </a:ln>
        </p:spPr>
        <p:txBody>
          <a:bodyPr/>
          <a:lstStyle/>
          <a:p>
            <a:endParaRPr lang="en-US" dirty="0"/>
          </a:p>
        </p:txBody>
      </p:sp>
      <p:sp>
        <p:nvSpPr>
          <p:cNvPr id="12" name="Footer Placeholder 4">
            <a:extLst>
              <a:ext uri="{FF2B5EF4-FFF2-40B4-BE49-F238E27FC236}">
                <a16:creationId xmlns:a16="http://schemas.microsoft.com/office/drawing/2014/main" id="{25E34894-A499-4CC3-9F3E-BB0B1268CC35}"/>
              </a:ext>
            </a:extLst>
          </p:cNvPr>
          <p:cNvSpPr>
            <a:spLocks noGrp="1"/>
          </p:cNvSpPr>
          <p:nvPr>
            <p:ph type="ftr" sz="quarter" idx="11"/>
          </p:nvPr>
        </p:nvSpPr>
        <p:spPr>
          <a:xfrm>
            <a:off x="913795" y="6000749"/>
            <a:ext cx="6672865" cy="365125"/>
          </a:xfrm>
        </p:spPr>
        <p:txBody>
          <a:bodyPr/>
          <a:lstStyle/>
          <a:p>
            <a:r>
              <a:rPr lang="en-US" dirty="0"/>
              <a:t>Sample footer text</a:t>
            </a:r>
          </a:p>
        </p:txBody>
      </p:sp>
      <p:sp>
        <p:nvSpPr>
          <p:cNvPr id="23" name="Text Placeholder 22">
            <a:extLst>
              <a:ext uri="{FF2B5EF4-FFF2-40B4-BE49-F238E27FC236}">
                <a16:creationId xmlns:a16="http://schemas.microsoft.com/office/drawing/2014/main" id="{6F37D4A7-7BA4-4331-82C1-818D1B5B05B2}"/>
              </a:ext>
            </a:extLst>
          </p:cNvPr>
          <p:cNvSpPr>
            <a:spLocks noGrp="1"/>
          </p:cNvSpPr>
          <p:nvPr>
            <p:ph type="body" sz="quarter" idx="17"/>
          </p:nvPr>
        </p:nvSpPr>
        <p:spPr>
          <a:xfrm>
            <a:off x="8042275" y="3592286"/>
            <a:ext cx="3619500" cy="19923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41879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p:cNvSpPr>
            <a:spLocks noGrp="1"/>
          </p:cNvSpPr>
          <p:nvPr>
            <p:ph type="ctrTitle"/>
          </p:nvPr>
        </p:nvSpPr>
        <p:spPr>
          <a:xfrm>
            <a:off x="913335" y="1233378"/>
            <a:ext cx="5697102" cy="1405366"/>
          </a:xfrm>
        </p:spPr>
        <p:txBody>
          <a:bodyPr anchor="b">
            <a:noAutofit/>
          </a:bodyPr>
          <a:lstStyle>
            <a:lvl1pPr algn="ctr">
              <a:defRPr sz="4000"/>
            </a:lvl1pPr>
          </a:lstStyle>
          <a:p>
            <a:r>
              <a:rPr lang="en-US" dirty="0"/>
              <a:t>Click to edit Master title style</a:t>
            </a:r>
          </a:p>
        </p:txBody>
      </p:sp>
      <p:sp>
        <p:nvSpPr>
          <p:cNvPr id="3" name="Subtitle 2"/>
          <p:cNvSpPr>
            <a:spLocks noGrp="1"/>
          </p:cNvSpPr>
          <p:nvPr>
            <p:ph type="subTitle" idx="1"/>
          </p:nvPr>
        </p:nvSpPr>
        <p:spPr>
          <a:xfrm>
            <a:off x="913795" y="3002281"/>
            <a:ext cx="5686437" cy="2271393"/>
          </a:xfrm>
        </p:spPr>
        <p:txBody>
          <a:bodyPr anchor="t">
            <a:normAutofit/>
          </a:bodyPr>
          <a:lstStyle>
            <a:lvl1pPr marL="0" indent="0" algn="ctr">
              <a:buNone/>
              <a:defRPr lang="en-US" sz="20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F93FCD85-64A9-4257-8703-568A1629E13D}"/>
              </a:ext>
            </a:extLst>
          </p:cNvPr>
          <p:cNvSpPr>
            <a:spLocks noGrp="1"/>
          </p:cNvSpPr>
          <p:nvPr>
            <p:ph type="pic" sz="quarter" idx="13"/>
          </p:nvPr>
        </p:nvSpPr>
        <p:spPr>
          <a:xfrm>
            <a:off x="7596864" y="0"/>
            <a:ext cx="4572000" cy="6858000"/>
          </a:xfrm>
        </p:spPr>
        <p:txBody>
          <a:bodyPr/>
          <a:lstStyle/>
          <a:p>
            <a:endParaRPr lang="en-US" dirty="0"/>
          </a:p>
        </p:txBody>
      </p:sp>
      <p:pic>
        <p:nvPicPr>
          <p:cNvPr id="9" name="Picture 8">
            <a:extLst>
              <a:ext uri="{FF2B5EF4-FFF2-40B4-BE49-F238E27FC236}">
                <a16:creationId xmlns:a16="http://schemas.microsoft.com/office/drawing/2014/main" id="{1A47AB1B-8039-41F6-A255-B03F33FB635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501468" y="1"/>
            <a:ext cx="4690532" cy="6858000"/>
          </a:xfrm>
          <a:prstGeom prst="rect">
            <a:avLst/>
          </a:prstGeom>
        </p:spPr>
      </p:pic>
      <p:sp>
        <p:nvSpPr>
          <p:cNvPr id="10" name="Date Placeholder 3">
            <a:extLst>
              <a:ext uri="{FF2B5EF4-FFF2-40B4-BE49-F238E27FC236}">
                <a16:creationId xmlns:a16="http://schemas.microsoft.com/office/drawing/2014/main" id="{FBC8FC98-420D-47E9-A6BF-65337349F5D7}"/>
              </a:ext>
            </a:extLst>
          </p:cNvPr>
          <p:cNvSpPr>
            <a:spLocks noGrp="1"/>
          </p:cNvSpPr>
          <p:nvPr>
            <p:ph type="dt" sz="half" idx="10"/>
          </p:nvPr>
        </p:nvSpPr>
        <p:spPr>
          <a:xfrm>
            <a:off x="7678736" y="6000749"/>
            <a:ext cx="2743200" cy="365125"/>
          </a:xfrm>
        </p:spPr>
        <p:txBody>
          <a:bodyPr/>
          <a:lstStyle>
            <a:lvl1pPr>
              <a:defRPr/>
            </a:lvl1pPr>
          </a:lstStyle>
          <a:p>
            <a:r>
              <a:rPr lang="en-US"/>
              <a:t>20XX</a:t>
            </a:r>
            <a:endParaRPr lang="en-US" dirty="0"/>
          </a:p>
        </p:txBody>
      </p:sp>
      <p:sp>
        <p:nvSpPr>
          <p:cNvPr id="11" name="Slide Number Placeholder 5">
            <a:extLst>
              <a:ext uri="{FF2B5EF4-FFF2-40B4-BE49-F238E27FC236}">
                <a16:creationId xmlns:a16="http://schemas.microsoft.com/office/drawing/2014/main" id="{016EE41C-5E1E-448A-AC09-A8C32B4A87FA}"/>
              </a:ext>
            </a:extLst>
          </p:cNvPr>
          <p:cNvSpPr>
            <a:spLocks noGrp="1"/>
          </p:cNvSpPr>
          <p:nvPr>
            <p:ph type="sldNum" sz="quarter" idx="12"/>
          </p:nvPr>
        </p:nvSpPr>
        <p:spPr>
          <a:xfrm>
            <a:off x="10514011" y="6000749"/>
            <a:ext cx="753545"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7973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 name="Title 1"/>
          <p:cNvSpPr>
            <a:spLocks noGrp="1"/>
          </p:cNvSpPr>
          <p:nvPr>
            <p:ph type="title"/>
          </p:nvPr>
        </p:nvSpPr>
        <p:spPr>
          <a:xfrm>
            <a:off x="1370693" y="4913529"/>
            <a:ext cx="9440034" cy="680691"/>
          </a:xfrm>
        </p:spPr>
        <p:txBody>
          <a:bodyPr/>
          <a:lstStyle/>
          <a:p>
            <a:r>
              <a:rPr lang="en-US" dirty="0"/>
              <a:t>Click to edit Master title style</a:t>
            </a:r>
          </a:p>
        </p:txBody>
      </p:sp>
      <p:sp>
        <p:nvSpPr>
          <p:cNvPr id="8" name="Subtitle 2">
            <a:extLst>
              <a:ext uri="{FF2B5EF4-FFF2-40B4-BE49-F238E27FC236}">
                <a16:creationId xmlns:a16="http://schemas.microsoft.com/office/drawing/2014/main" id="{29CC1453-4E18-4960-B6D5-529F625B9A3C}"/>
              </a:ext>
            </a:extLst>
          </p:cNvPr>
          <p:cNvSpPr>
            <a:spLocks noGrp="1"/>
          </p:cNvSpPr>
          <p:nvPr>
            <p:ph type="subTitle" idx="1"/>
          </p:nvPr>
        </p:nvSpPr>
        <p:spPr>
          <a:xfrm>
            <a:off x="1370693" y="5713343"/>
            <a:ext cx="9440034" cy="436942"/>
          </a:xfrm>
        </p:spPr>
        <p:txBody>
          <a:bodyPr/>
          <a:lstStyle>
            <a:lvl1pPr marL="36900" indent="0" algn="ctr">
              <a:buNone/>
              <a:defRPr/>
            </a:lvl1pPr>
          </a:lstStyle>
          <a:p>
            <a:r>
              <a:rPr lang="en-US" dirty="0"/>
              <a:t>Subtitle</a:t>
            </a:r>
          </a:p>
        </p:txBody>
      </p:sp>
      <p:sp>
        <p:nvSpPr>
          <p:cNvPr id="16" name="Picture Placeholder 15">
            <a:extLst>
              <a:ext uri="{FF2B5EF4-FFF2-40B4-BE49-F238E27FC236}">
                <a16:creationId xmlns:a16="http://schemas.microsoft.com/office/drawing/2014/main" id="{ADDA07CD-6F66-4875-B1ED-5D11B9642B31}"/>
              </a:ext>
            </a:extLst>
          </p:cNvPr>
          <p:cNvSpPr>
            <a:spLocks noGrp="1"/>
          </p:cNvSpPr>
          <p:nvPr>
            <p:ph type="pic" sz="quarter" idx="13"/>
          </p:nvPr>
        </p:nvSpPr>
        <p:spPr>
          <a:xfrm>
            <a:off x="642938" y="642938"/>
            <a:ext cx="5130800" cy="3303587"/>
          </a:xfrm>
        </p:spPr>
        <p:txBody>
          <a:bodyPr/>
          <a:lstStyle/>
          <a:p>
            <a:endParaRPr lang="en-US" dirty="0"/>
          </a:p>
        </p:txBody>
      </p:sp>
      <p:sp>
        <p:nvSpPr>
          <p:cNvPr id="17" name="Picture Placeholder 15">
            <a:extLst>
              <a:ext uri="{FF2B5EF4-FFF2-40B4-BE49-F238E27FC236}">
                <a16:creationId xmlns:a16="http://schemas.microsoft.com/office/drawing/2014/main" id="{E1CB1643-335F-4FF9-8A42-C5652761302E}"/>
              </a:ext>
            </a:extLst>
          </p:cNvPr>
          <p:cNvSpPr>
            <a:spLocks noGrp="1"/>
          </p:cNvSpPr>
          <p:nvPr>
            <p:ph type="pic" sz="quarter" idx="14"/>
          </p:nvPr>
        </p:nvSpPr>
        <p:spPr>
          <a:xfrm>
            <a:off x="6417733" y="642937"/>
            <a:ext cx="5130800" cy="3303587"/>
          </a:xfrm>
        </p:spPr>
        <p:txBody>
          <a:bodyPr/>
          <a:lstStyle/>
          <a:p>
            <a:endParaRPr lang="en-US" dirty="0"/>
          </a:p>
        </p:txBody>
      </p:sp>
      <p:pic>
        <p:nvPicPr>
          <p:cNvPr id="9" name="Picture 8">
            <a:extLst>
              <a:ext uri="{FF2B5EF4-FFF2-40B4-BE49-F238E27FC236}">
                <a16:creationId xmlns:a16="http://schemas.microsoft.com/office/drawing/2014/main" id="{44843549-5E1B-48B7-A510-624588410748}"/>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1" y="0"/>
            <a:ext cx="12192001" cy="4322278"/>
          </a:xfrm>
          <a:prstGeom prst="rect">
            <a:avLst/>
          </a:prstGeom>
        </p:spPr>
      </p:pic>
      <p:cxnSp>
        <p:nvCxnSpPr>
          <p:cNvPr id="11" name="Straight Connector 10">
            <a:extLst>
              <a:ext uri="{FF2B5EF4-FFF2-40B4-BE49-F238E27FC236}">
                <a16:creationId xmlns:a16="http://schemas.microsoft.com/office/drawing/2014/main" id="{43B5FF67-7EEC-4AB0-8445-132F99922894}"/>
              </a:ext>
              <a:ext uri="{C183D7F6-B498-43B3-948B-1728B52AA6E4}">
                <adec:decorative xmlns:adec="http://schemas.microsoft.com/office/drawing/2017/decorative" val="1"/>
              </a:ext>
            </a:extLst>
          </p:cNvPr>
          <p:cNvCxnSpPr/>
          <p:nvPr userDrawn="1"/>
        </p:nvCxnSpPr>
        <p:spPr>
          <a:xfrm>
            <a:off x="6096000" y="1609536"/>
            <a:ext cx="0" cy="1371600"/>
          </a:xfrm>
          <a:prstGeom prst="line">
            <a:avLst/>
          </a:prstGeom>
          <a:ln w="19050">
            <a:solidFill>
              <a:schemeClr val="tx1">
                <a:lumMod val="75000"/>
              </a:schemeClr>
            </a:solidFill>
          </a:ln>
          <a:effectLst>
            <a:innerShdw blurRad="114300">
              <a:prstClr val="black"/>
            </a:inn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3172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hart, table, time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Sample footer text</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72902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6754A53-50F5-4BFC-9D4B-69FF19B5766A}"/>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501468" y="1"/>
            <a:ext cx="4690532" cy="6858000"/>
          </a:xfrm>
          <a:prstGeom prst="rect">
            <a:avLst/>
          </a:prstGeom>
        </p:spPr>
      </p:pic>
      <p:sp>
        <p:nvSpPr>
          <p:cNvPr id="2" name="Title 1">
            <a:extLst>
              <a:ext uri="{FF2B5EF4-FFF2-40B4-BE49-F238E27FC236}">
                <a16:creationId xmlns:a16="http://schemas.microsoft.com/office/drawing/2014/main" id="{5EE3AA4C-F452-4742-B62F-D92ACEB05867}"/>
              </a:ext>
            </a:extLst>
          </p:cNvPr>
          <p:cNvSpPr>
            <a:spLocks noGrp="1"/>
          </p:cNvSpPr>
          <p:nvPr>
            <p:ph type="title"/>
          </p:nvPr>
        </p:nvSpPr>
        <p:spPr>
          <a:xfrm>
            <a:off x="1158948" y="1233378"/>
            <a:ext cx="5441285" cy="2911902"/>
          </a:xfrm>
        </p:spPr>
        <p:txBody>
          <a:bodyPr>
            <a:normAutofit/>
          </a:bodyPr>
          <a:lstStyle>
            <a:lvl1pPr>
              <a:defRPr sz="4400"/>
            </a:lvl1pPr>
          </a:lstStyle>
          <a:p>
            <a:r>
              <a:rPr lang="en-US" dirty="0"/>
              <a:t>Click to edit Master title style</a:t>
            </a:r>
          </a:p>
        </p:txBody>
      </p:sp>
      <p:sp>
        <p:nvSpPr>
          <p:cNvPr id="7" name="Subtitle 2">
            <a:extLst>
              <a:ext uri="{FF2B5EF4-FFF2-40B4-BE49-F238E27FC236}">
                <a16:creationId xmlns:a16="http://schemas.microsoft.com/office/drawing/2014/main" id="{C4A6F582-B177-429F-8965-8FC2335DBCC9}"/>
              </a:ext>
            </a:extLst>
          </p:cNvPr>
          <p:cNvSpPr>
            <a:spLocks noGrp="1"/>
          </p:cNvSpPr>
          <p:nvPr>
            <p:ph type="subTitle" idx="1"/>
          </p:nvPr>
        </p:nvSpPr>
        <p:spPr>
          <a:xfrm>
            <a:off x="1158948" y="4495800"/>
            <a:ext cx="5441286" cy="777874"/>
          </a:xfrm>
        </p:spPr>
        <p:txBody>
          <a:bodyPr/>
          <a:lstStyle>
            <a:lvl1pPr marL="36900" indent="0" algn="ctr">
              <a:buNone/>
              <a:defRPr/>
            </a:lvl1pPr>
          </a:lstStyle>
          <a:p>
            <a:endParaRPr lang="en-US" dirty="0"/>
          </a:p>
        </p:txBody>
      </p:sp>
      <p:sp>
        <p:nvSpPr>
          <p:cNvPr id="4" name="Footer Placeholder 3">
            <a:extLst>
              <a:ext uri="{FF2B5EF4-FFF2-40B4-BE49-F238E27FC236}">
                <a16:creationId xmlns:a16="http://schemas.microsoft.com/office/drawing/2014/main" id="{D5708956-7306-4C30-B1DF-68E2666A233C}"/>
              </a:ext>
            </a:extLst>
          </p:cNvPr>
          <p:cNvSpPr>
            <a:spLocks noGrp="1"/>
          </p:cNvSpPr>
          <p:nvPr>
            <p:ph type="ftr" sz="quarter" idx="11"/>
          </p:nvPr>
        </p:nvSpPr>
        <p:spPr>
          <a:xfrm>
            <a:off x="913796" y="6000749"/>
            <a:ext cx="5686438" cy="365125"/>
          </a:xfrm>
        </p:spPr>
        <p:txBody>
          <a:bodyPr/>
          <a:lstStyle/>
          <a:p>
            <a:r>
              <a:rPr lang="en-US" dirty="0"/>
              <a:t>Sample footer text</a:t>
            </a:r>
          </a:p>
        </p:txBody>
      </p:sp>
      <p:sp>
        <p:nvSpPr>
          <p:cNvPr id="17" name="Picture Placeholder 16">
            <a:extLst>
              <a:ext uri="{FF2B5EF4-FFF2-40B4-BE49-F238E27FC236}">
                <a16:creationId xmlns:a16="http://schemas.microsoft.com/office/drawing/2014/main" id="{F5FA9922-F4B7-458A-B446-58C5673A30DC}"/>
              </a:ext>
            </a:extLst>
          </p:cNvPr>
          <p:cNvSpPr>
            <a:spLocks noGrp="1"/>
          </p:cNvSpPr>
          <p:nvPr>
            <p:ph type="pic" sz="quarter" idx="12"/>
          </p:nvPr>
        </p:nvSpPr>
        <p:spPr>
          <a:xfrm>
            <a:off x="7848600" y="642938"/>
            <a:ext cx="3700463" cy="2625725"/>
          </a:xfrm>
        </p:spPr>
        <p:txBody>
          <a:bodyPr/>
          <a:lstStyle/>
          <a:p>
            <a:endParaRPr lang="en-US" dirty="0"/>
          </a:p>
        </p:txBody>
      </p:sp>
      <p:sp>
        <p:nvSpPr>
          <p:cNvPr id="18" name="Picture Placeholder 16">
            <a:extLst>
              <a:ext uri="{FF2B5EF4-FFF2-40B4-BE49-F238E27FC236}">
                <a16:creationId xmlns:a16="http://schemas.microsoft.com/office/drawing/2014/main" id="{A931B751-CD27-4E96-B65A-1D983D265034}"/>
              </a:ext>
            </a:extLst>
          </p:cNvPr>
          <p:cNvSpPr>
            <a:spLocks noGrp="1"/>
          </p:cNvSpPr>
          <p:nvPr>
            <p:ph type="pic" sz="quarter" idx="13"/>
          </p:nvPr>
        </p:nvSpPr>
        <p:spPr>
          <a:xfrm>
            <a:off x="7848600" y="3600901"/>
            <a:ext cx="3700463" cy="2625725"/>
          </a:xfrm>
        </p:spPr>
        <p:txBody>
          <a:bodyPr/>
          <a:lstStyle/>
          <a:p>
            <a:endParaRPr lang="en-US" dirty="0"/>
          </a:p>
        </p:txBody>
      </p:sp>
    </p:spTree>
    <p:extLst>
      <p:ext uri="{BB962C8B-B14F-4D97-AF65-F5344CB8AC3E}">
        <p14:creationId xmlns:p14="http://schemas.microsoft.com/office/powerpoint/2010/main" val="12678071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9B87676-021D-46A4-8D5E-AAB45A5F2EB7}"/>
              </a:ext>
              <a:ext uri="{C183D7F6-B498-43B3-948B-1728B52AA6E4}">
                <adec:decorative xmlns:adec="http://schemas.microsoft.com/office/drawing/2017/decorative" val="1"/>
              </a:ext>
            </a:extLst>
          </p:cNvPr>
          <p:cNvSpPr/>
          <p:nvPr userDrawn="1"/>
        </p:nvSpPr>
        <p:spPr>
          <a:xfrm>
            <a:off x="660053" y="2057400"/>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2" name="Picture Placeholder 31">
            <a:extLst>
              <a:ext uri="{FF2B5EF4-FFF2-40B4-BE49-F238E27FC236}">
                <a16:creationId xmlns:a16="http://schemas.microsoft.com/office/drawing/2014/main" id="{3E2461C8-280B-42BE-8793-5F1B2C4C0A30}"/>
              </a:ext>
            </a:extLst>
          </p:cNvPr>
          <p:cNvSpPr>
            <a:spLocks noGrp="1"/>
          </p:cNvSpPr>
          <p:nvPr>
            <p:ph type="pic" sz="quarter" idx="13"/>
          </p:nvPr>
        </p:nvSpPr>
        <p:spPr>
          <a:xfrm>
            <a:off x="913796" y="2327275"/>
            <a:ext cx="1827818" cy="2181225"/>
          </a:xfrm>
        </p:spPr>
        <p:txBody>
          <a:bodyPr/>
          <a:lstStyle/>
          <a:p>
            <a:endParaRPr lang="en-US" dirty="0"/>
          </a:p>
        </p:txBody>
      </p:sp>
      <p:sp>
        <p:nvSpPr>
          <p:cNvPr id="10" name="Rectangle 9">
            <a:extLst>
              <a:ext uri="{FF2B5EF4-FFF2-40B4-BE49-F238E27FC236}">
                <a16:creationId xmlns:a16="http://schemas.microsoft.com/office/drawing/2014/main" id="{B256D654-5693-4897-AD58-F42CEECEC0EF}"/>
              </a:ext>
              <a:ext uri="{C183D7F6-B498-43B3-948B-1728B52AA6E4}">
                <adec:decorative xmlns:adec="http://schemas.microsoft.com/office/drawing/2017/decorative" val="1"/>
              </a:ext>
            </a:extLst>
          </p:cNvPr>
          <p:cNvSpPr/>
          <p:nvPr userDrawn="1"/>
        </p:nvSpPr>
        <p:spPr>
          <a:xfrm>
            <a:off x="3452764" y="2057400"/>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E7D5C18-F020-4168-9A98-D4162006A81B}"/>
              </a:ext>
              <a:ext uri="{C183D7F6-B498-43B3-948B-1728B52AA6E4}">
                <adec:decorative xmlns:adec="http://schemas.microsoft.com/office/drawing/2017/decorative" val="1"/>
              </a:ext>
            </a:extLst>
          </p:cNvPr>
          <p:cNvSpPr/>
          <p:nvPr userDrawn="1"/>
        </p:nvSpPr>
        <p:spPr>
          <a:xfrm>
            <a:off x="6245475" y="2057400"/>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319BC3A-55C2-47AD-93E5-368070939BF6}"/>
              </a:ext>
              <a:ext uri="{C183D7F6-B498-43B3-948B-1728B52AA6E4}">
                <adec:decorative xmlns:adec="http://schemas.microsoft.com/office/drawing/2017/decorative" val="1"/>
              </a:ext>
            </a:extLst>
          </p:cNvPr>
          <p:cNvSpPr/>
          <p:nvPr userDrawn="1"/>
        </p:nvSpPr>
        <p:spPr>
          <a:xfrm>
            <a:off x="9038186" y="2043502"/>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Picture Placeholder 31">
            <a:extLst>
              <a:ext uri="{FF2B5EF4-FFF2-40B4-BE49-F238E27FC236}">
                <a16:creationId xmlns:a16="http://schemas.microsoft.com/office/drawing/2014/main" id="{E249A1C0-506E-4C49-A763-DA0BF00B5AFC}"/>
              </a:ext>
            </a:extLst>
          </p:cNvPr>
          <p:cNvSpPr>
            <a:spLocks noGrp="1"/>
          </p:cNvSpPr>
          <p:nvPr>
            <p:ph type="pic" sz="quarter" idx="14"/>
          </p:nvPr>
        </p:nvSpPr>
        <p:spPr>
          <a:xfrm>
            <a:off x="3718593" y="2327275"/>
            <a:ext cx="1827818" cy="2181225"/>
          </a:xfrm>
        </p:spPr>
        <p:txBody>
          <a:bodyPr/>
          <a:lstStyle/>
          <a:p>
            <a:endParaRPr lang="en-US" dirty="0"/>
          </a:p>
        </p:txBody>
      </p:sp>
      <p:sp>
        <p:nvSpPr>
          <p:cNvPr id="34" name="Picture Placeholder 31">
            <a:extLst>
              <a:ext uri="{FF2B5EF4-FFF2-40B4-BE49-F238E27FC236}">
                <a16:creationId xmlns:a16="http://schemas.microsoft.com/office/drawing/2014/main" id="{C9B12B3E-6E6A-4B9F-BCDC-ABAB3007AE6C}"/>
              </a:ext>
            </a:extLst>
          </p:cNvPr>
          <p:cNvSpPr>
            <a:spLocks noGrp="1"/>
          </p:cNvSpPr>
          <p:nvPr>
            <p:ph type="pic" sz="quarter" idx="15"/>
          </p:nvPr>
        </p:nvSpPr>
        <p:spPr>
          <a:xfrm>
            <a:off x="6511305" y="2327275"/>
            <a:ext cx="1827818" cy="2181225"/>
          </a:xfrm>
        </p:spPr>
        <p:txBody>
          <a:bodyPr/>
          <a:lstStyle/>
          <a:p>
            <a:endParaRPr lang="en-US" dirty="0"/>
          </a:p>
        </p:txBody>
      </p:sp>
      <p:sp>
        <p:nvSpPr>
          <p:cNvPr id="35" name="Picture Placeholder 31">
            <a:extLst>
              <a:ext uri="{FF2B5EF4-FFF2-40B4-BE49-F238E27FC236}">
                <a16:creationId xmlns:a16="http://schemas.microsoft.com/office/drawing/2014/main" id="{961CEF8D-8303-439E-BDF8-3983FAE33E12}"/>
              </a:ext>
            </a:extLst>
          </p:cNvPr>
          <p:cNvSpPr>
            <a:spLocks noGrp="1"/>
          </p:cNvSpPr>
          <p:nvPr>
            <p:ph type="pic" sz="quarter" idx="16"/>
          </p:nvPr>
        </p:nvSpPr>
        <p:spPr>
          <a:xfrm>
            <a:off x="9304015" y="2327275"/>
            <a:ext cx="1827818" cy="2181225"/>
          </a:xfrm>
        </p:spPr>
        <p:txBody>
          <a:bodyPr/>
          <a:lstStyle/>
          <a:p>
            <a:endParaRPr lang="en-US" dirty="0"/>
          </a:p>
        </p:txBody>
      </p:sp>
      <p:sp>
        <p:nvSpPr>
          <p:cNvPr id="36" name="Text Placeholder 27">
            <a:extLst>
              <a:ext uri="{FF2B5EF4-FFF2-40B4-BE49-F238E27FC236}">
                <a16:creationId xmlns:a16="http://schemas.microsoft.com/office/drawing/2014/main" id="{4BDD0E13-DDEB-44F9-8676-F70405015877}"/>
              </a:ext>
            </a:extLst>
          </p:cNvPr>
          <p:cNvSpPr>
            <a:spLocks noGrp="1"/>
          </p:cNvSpPr>
          <p:nvPr>
            <p:ph type="body" sz="quarter" idx="17"/>
          </p:nvPr>
        </p:nvSpPr>
        <p:spPr>
          <a:xfrm>
            <a:off x="66005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37" name="Text Placeholder 27">
            <a:extLst>
              <a:ext uri="{FF2B5EF4-FFF2-40B4-BE49-F238E27FC236}">
                <a16:creationId xmlns:a16="http://schemas.microsoft.com/office/drawing/2014/main" id="{51948158-9C97-4517-B0D3-4085249937AC}"/>
              </a:ext>
            </a:extLst>
          </p:cNvPr>
          <p:cNvSpPr>
            <a:spLocks noGrp="1"/>
          </p:cNvSpPr>
          <p:nvPr>
            <p:ph type="body" sz="quarter" idx="18"/>
          </p:nvPr>
        </p:nvSpPr>
        <p:spPr>
          <a:xfrm>
            <a:off x="66005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38" name="Text Placeholder 27">
            <a:extLst>
              <a:ext uri="{FF2B5EF4-FFF2-40B4-BE49-F238E27FC236}">
                <a16:creationId xmlns:a16="http://schemas.microsoft.com/office/drawing/2014/main" id="{CA53CE84-6890-4263-ABB8-F39819C6A432}"/>
              </a:ext>
            </a:extLst>
          </p:cNvPr>
          <p:cNvSpPr>
            <a:spLocks noGrp="1"/>
          </p:cNvSpPr>
          <p:nvPr>
            <p:ph type="body" sz="quarter" idx="19"/>
          </p:nvPr>
        </p:nvSpPr>
        <p:spPr>
          <a:xfrm>
            <a:off x="345276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39" name="Text Placeholder 27">
            <a:extLst>
              <a:ext uri="{FF2B5EF4-FFF2-40B4-BE49-F238E27FC236}">
                <a16:creationId xmlns:a16="http://schemas.microsoft.com/office/drawing/2014/main" id="{2C891989-38F5-4F8A-AD02-DBBD0666D172}"/>
              </a:ext>
            </a:extLst>
          </p:cNvPr>
          <p:cNvSpPr>
            <a:spLocks noGrp="1"/>
          </p:cNvSpPr>
          <p:nvPr>
            <p:ph type="body" sz="quarter" idx="20"/>
          </p:nvPr>
        </p:nvSpPr>
        <p:spPr>
          <a:xfrm>
            <a:off x="345276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0" name="Text Placeholder 27">
            <a:extLst>
              <a:ext uri="{FF2B5EF4-FFF2-40B4-BE49-F238E27FC236}">
                <a16:creationId xmlns:a16="http://schemas.microsoft.com/office/drawing/2014/main" id="{470811B1-7881-44B2-88EA-0D7D0EE5CB0B}"/>
              </a:ext>
            </a:extLst>
          </p:cNvPr>
          <p:cNvSpPr>
            <a:spLocks noGrp="1"/>
          </p:cNvSpPr>
          <p:nvPr>
            <p:ph type="body" sz="quarter" idx="21"/>
          </p:nvPr>
        </p:nvSpPr>
        <p:spPr>
          <a:xfrm>
            <a:off x="624547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1" name="Text Placeholder 27">
            <a:extLst>
              <a:ext uri="{FF2B5EF4-FFF2-40B4-BE49-F238E27FC236}">
                <a16:creationId xmlns:a16="http://schemas.microsoft.com/office/drawing/2014/main" id="{42DCE357-186A-457C-951C-49B33EE59FBF}"/>
              </a:ext>
            </a:extLst>
          </p:cNvPr>
          <p:cNvSpPr>
            <a:spLocks noGrp="1"/>
          </p:cNvSpPr>
          <p:nvPr>
            <p:ph type="body" sz="quarter" idx="22"/>
          </p:nvPr>
        </p:nvSpPr>
        <p:spPr>
          <a:xfrm>
            <a:off x="624547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2" name="Text Placeholder 27">
            <a:extLst>
              <a:ext uri="{FF2B5EF4-FFF2-40B4-BE49-F238E27FC236}">
                <a16:creationId xmlns:a16="http://schemas.microsoft.com/office/drawing/2014/main" id="{125640C8-2610-4EE2-B7DB-43B69762CA69}"/>
              </a:ext>
            </a:extLst>
          </p:cNvPr>
          <p:cNvSpPr>
            <a:spLocks noGrp="1"/>
          </p:cNvSpPr>
          <p:nvPr>
            <p:ph type="body" sz="quarter" idx="23"/>
          </p:nvPr>
        </p:nvSpPr>
        <p:spPr>
          <a:xfrm>
            <a:off x="903818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3" name="Text Placeholder 27">
            <a:extLst>
              <a:ext uri="{FF2B5EF4-FFF2-40B4-BE49-F238E27FC236}">
                <a16:creationId xmlns:a16="http://schemas.microsoft.com/office/drawing/2014/main" id="{A681FDE6-437A-4435-B435-9E095137BA70}"/>
              </a:ext>
            </a:extLst>
          </p:cNvPr>
          <p:cNvSpPr>
            <a:spLocks noGrp="1"/>
          </p:cNvSpPr>
          <p:nvPr>
            <p:ph type="body" sz="quarter" idx="24"/>
          </p:nvPr>
        </p:nvSpPr>
        <p:spPr>
          <a:xfrm>
            <a:off x="903818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5" name="Footer Placeholder 4"/>
          <p:cNvSpPr>
            <a:spLocks noGrp="1"/>
          </p:cNvSpPr>
          <p:nvPr>
            <p:ph type="ftr" sz="quarter" idx="11"/>
          </p:nvPr>
        </p:nvSpPr>
        <p:spPr/>
        <p:txBody>
          <a:bodyPr/>
          <a:lstStyle/>
          <a:p>
            <a:r>
              <a:rPr lang="en-US" dirty="0"/>
              <a:t>Sample footer text</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8009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comparison slide)">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7B721FF-D609-4D98-9D19-CF75AA8A54F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a:extLst>
              <a:ext uri="{FF2B5EF4-FFF2-40B4-BE49-F238E27FC236}">
                <a16:creationId xmlns:a16="http://schemas.microsoft.com/office/drawing/2014/main" id="{073936BD-C868-433F-8E84-D6DD8E640E3E}"/>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lvl1pPr>
              <a:defRPr/>
            </a:lvl1pPr>
          </a:lstStyle>
          <a:p>
            <a:r>
              <a:rPr lang="en-US"/>
              <a:t>20XX</a:t>
            </a:r>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t>‹#›</a:t>
            </a:fld>
            <a:endParaRPr lang="en-US" dirty="0"/>
          </a:p>
        </p:txBody>
      </p:sp>
      <p:sp>
        <p:nvSpPr>
          <p:cNvPr id="10" name="Title 9">
            <a:extLst>
              <a:ext uri="{FF2B5EF4-FFF2-40B4-BE49-F238E27FC236}">
                <a16:creationId xmlns:a16="http://schemas.microsoft.com/office/drawing/2014/main" id="{E77D232C-20AD-4774-BA15-E69DF3933A8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4268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7B721FF-D609-4D98-9D19-CF75AA8A54F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040" y="1734506"/>
            <a:ext cx="3359592" cy="4099959"/>
          </a:xfrm>
          <a:prstGeom prst="rect">
            <a:avLst/>
          </a:prstGeom>
        </p:spPr>
      </p:pic>
      <p:pic>
        <p:nvPicPr>
          <p:cNvPr id="21" name="Picture 20">
            <a:extLst>
              <a:ext uri="{FF2B5EF4-FFF2-40B4-BE49-F238E27FC236}">
                <a16:creationId xmlns:a16="http://schemas.microsoft.com/office/drawing/2014/main" id="{073936BD-C868-433F-8E84-D6DD8E640E3E}"/>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6204" y="1734506"/>
            <a:ext cx="3359592" cy="4099959"/>
          </a:xfrm>
          <a:prstGeom prst="rect">
            <a:avLst/>
          </a:prstGeom>
        </p:spPr>
      </p:pic>
      <p:sp>
        <p:nvSpPr>
          <p:cNvPr id="3" name="Text Placeholder 2"/>
          <p:cNvSpPr>
            <a:spLocks noGrp="1"/>
          </p:cNvSpPr>
          <p:nvPr>
            <p:ph type="body" idx="1"/>
          </p:nvPr>
        </p:nvSpPr>
        <p:spPr>
          <a:xfrm>
            <a:off x="1001623" y="1855153"/>
            <a:ext cx="318294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01623" y="2702103"/>
            <a:ext cx="318294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9579" y="1855152"/>
            <a:ext cx="3192843"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9579" y="2702103"/>
            <a:ext cx="3192842"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2" name="Picture 11">
            <a:extLst>
              <a:ext uri="{FF2B5EF4-FFF2-40B4-BE49-F238E27FC236}">
                <a16:creationId xmlns:a16="http://schemas.microsoft.com/office/drawing/2014/main" id="{2CB356B5-0EDC-4245-8878-C19DA25A30F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51904" y="1734506"/>
            <a:ext cx="3359592" cy="4099959"/>
          </a:xfrm>
          <a:prstGeom prst="rect">
            <a:avLst/>
          </a:prstGeom>
        </p:spPr>
      </p:pic>
      <p:sp>
        <p:nvSpPr>
          <p:cNvPr id="13" name="Text Placeholder 4">
            <a:extLst>
              <a:ext uri="{FF2B5EF4-FFF2-40B4-BE49-F238E27FC236}">
                <a16:creationId xmlns:a16="http://schemas.microsoft.com/office/drawing/2014/main" id="{556C3DD2-AE94-4BA5-920E-A7EEE19296E8}"/>
              </a:ext>
            </a:extLst>
          </p:cNvPr>
          <p:cNvSpPr>
            <a:spLocks noGrp="1"/>
          </p:cNvSpPr>
          <p:nvPr>
            <p:ph type="body" sz="quarter" idx="13"/>
          </p:nvPr>
        </p:nvSpPr>
        <p:spPr>
          <a:xfrm>
            <a:off x="8035279" y="1855152"/>
            <a:ext cx="3192843"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5">
            <a:extLst>
              <a:ext uri="{FF2B5EF4-FFF2-40B4-BE49-F238E27FC236}">
                <a16:creationId xmlns:a16="http://schemas.microsoft.com/office/drawing/2014/main" id="{04BCB055-753B-4006-BF3C-73FC5A3C25D9}"/>
              </a:ext>
            </a:extLst>
          </p:cNvPr>
          <p:cNvSpPr>
            <a:spLocks noGrp="1"/>
          </p:cNvSpPr>
          <p:nvPr>
            <p:ph sz="quarter" idx="14"/>
          </p:nvPr>
        </p:nvSpPr>
        <p:spPr>
          <a:xfrm>
            <a:off x="8035279" y="2702103"/>
            <a:ext cx="3192842"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lvl1pPr>
              <a:defRPr/>
            </a:lvl1pPr>
          </a:lstStyle>
          <a:p>
            <a:r>
              <a:rPr lang="en-US"/>
              <a:t>20XX</a:t>
            </a:r>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t>‹#›</a:t>
            </a:fld>
            <a:endParaRPr lang="en-US" dirty="0"/>
          </a:p>
        </p:txBody>
      </p:sp>
      <p:sp>
        <p:nvSpPr>
          <p:cNvPr id="10" name="Title 9">
            <a:extLst>
              <a:ext uri="{FF2B5EF4-FFF2-40B4-BE49-F238E27FC236}">
                <a16:creationId xmlns:a16="http://schemas.microsoft.com/office/drawing/2014/main" id="{ECB0F25A-A8E7-41F3-B58E-C52AE9D6DC1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31621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r>
              <a:rPr lang="en-US"/>
              <a:t>20XX</a:t>
            </a:r>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r>
              <a:rPr lang="en-US" dirty="0"/>
              <a:t>Sample footer text</a:t>
            </a:r>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4170521828"/>
      </p:ext>
    </p:extLst>
  </p:cSld>
  <p:clrMap bg1="dk1" tx1="lt1" bg2="dk2" tx2="lt2" accent1="accent1" accent2="accent2" accent3="accent3" accent4="accent4" accent5="accent5" accent6="accent6" hlink="hlink" folHlink="folHlink"/>
  <p:sldLayoutIdLst>
    <p:sldLayoutId id="2147483682" r:id="rId1"/>
    <p:sldLayoutId id="2147483681" r:id="rId2"/>
    <p:sldLayoutId id="2147483679" r:id="rId3"/>
    <p:sldLayoutId id="2147483664" r:id="rId4"/>
    <p:sldLayoutId id="2147483660" r:id="rId5"/>
    <p:sldLayoutId id="2147483677" r:id="rId6"/>
    <p:sldLayoutId id="2147483678" r:id="rId7"/>
    <p:sldLayoutId id="2147483663" r:id="rId8"/>
    <p:sldLayoutId id="2147483676" r:id="rId9"/>
    <p:sldLayoutId id="2147483680" r:id="rId10"/>
    <p:sldLayoutId id="2147483659" r:id="rId11"/>
  </p:sldLayoutIdLst>
  <p:hf hd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6.jpe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8.jpe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9.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8.jpeg"/><Relationship Id="rId5" Type="http://schemas.openxmlformats.org/officeDocument/2006/relationships/image" Target="../media/image9.jpe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eg"/><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hyperlink" Target="https://en.wikipedia.org/wiki/Adobe_Premiere_Pro"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22" name="Picture Placeholder 21" descr="A logo of a photographer&#10;&#10;AI-generated content may be incorrect.">
            <a:extLst>
              <a:ext uri="{FF2B5EF4-FFF2-40B4-BE49-F238E27FC236}">
                <a16:creationId xmlns:a16="http://schemas.microsoft.com/office/drawing/2014/main" id="{E2888B94-BE50-4E48-8F75-1E8AAD5AFA95}"/>
              </a:ext>
            </a:extLst>
          </p:cNvPr>
          <p:cNvPicPr>
            <a:picLocks noGrp="1" noChangeAspect="1"/>
          </p:cNvPicPr>
          <p:nvPr>
            <p:ph type="pic" sz="quarter" idx="13"/>
          </p:nvPr>
        </p:nvPicPr>
        <p:blipFill rotWithShape="1">
          <a:blip r:embed="rId4"/>
          <a:srcRect t="6872" b="36878"/>
          <a:stretch>
            <a:fillRect/>
          </a:stretch>
        </p:blipFill>
        <p:spPr>
          <a:xfrm>
            <a:off x="20" y="10"/>
            <a:ext cx="12191980" cy="6857990"/>
          </a:xfrm>
          <a:prstGeom prst="rect">
            <a:avLst/>
          </a:prstGeom>
        </p:spPr>
      </p:pic>
      <p:sp useBgFill="1">
        <p:nvSpPr>
          <p:cNvPr id="49"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2769538" y="445383"/>
            <a:ext cx="1995577" cy="7534653"/>
          </a:xfrm>
          <a:prstGeom prst="round2SameRect">
            <a:avLst>
              <a:gd name="adj1" fmla="val 9679"/>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useBgFill="1">
        <p:nvSpPr>
          <p:cNvPr id="18" name="Title 17">
            <a:extLst>
              <a:ext uri="{FF2B5EF4-FFF2-40B4-BE49-F238E27FC236}">
                <a16:creationId xmlns:a16="http://schemas.microsoft.com/office/drawing/2014/main" id="{7F1C1DC8-8566-416D-A699-06A29F45B578}"/>
              </a:ext>
            </a:extLst>
          </p:cNvPr>
          <p:cNvSpPr>
            <a:spLocks noGrp="1"/>
          </p:cNvSpPr>
          <p:nvPr>
            <p:ph type="ctrTitle"/>
          </p:nvPr>
        </p:nvSpPr>
        <p:spPr>
          <a:xfrm>
            <a:off x="804335" y="3496574"/>
            <a:ext cx="6436104" cy="1052422"/>
          </a:xfrm>
        </p:spPr>
        <p:txBody>
          <a:bodyPr vert="horz" lIns="91440" tIns="45720" rIns="91440" bIns="45720" rtlCol="0" anchor="b">
            <a:normAutofit/>
          </a:bodyPr>
          <a:lstStyle/>
          <a:p>
            <a:pPr algn="l">
              <a:lnSpc>
                <a:spcPct val="90000"/>
              </a:lnSpc>
            </a:pPr>
            <a:r>
              <a:rPr lang="en-US" sz="2800"/>
              <a:t>CCI Podcast – A Storytelling Initiative for Employee Engagement and Brand </a:t>
            </a:r>
          </a:p>
        </p:txBody>
      </p:sp>
      <p:sp useBgFill="1">
        <p:nvSpPr>
          <p:cNvPr id="19" name="Subtitle 18">
            <a:extLst>
              <a:ext uri="{FF2B5EF4-FFF2-40B4-BE49-F238E27FC236}">
                <a16:creationId xmlns:a16="http://schemas.microsoft.com/office/drawing/2014/main" id="{B032DA7C-C3AD-4A99-8801-152FB4EE9B9E}"/>
              </a:ext>
            </a:extLst>
          </p:cNvPr>
          <p:cNvSpPr>
            <a:spLocks noGrp="1"/>
          </p:cNvSpPr>
          <p:nvPr>
            <p:ph type="subTitle" idx="1"/>
          </p:nvPr>
        </p:nvSpPr>
        <p:spPr>
          <a:xfrm>
            <a:off x="804335" y="4548996"/>
            <a:ext cx="6436104" cy="534838"/>
          </a:xfrm>
        </p:spPr>
        <p:txBody>
          <a:bodyPr vert="horz" lIns="91440" tIns="45720" rIns="91440" bIns="45720" rtlCol="0" anchor="t">
            <a:normAutofit/>
          </a:bodyPr>
          <a:lstStyle/>
          <a:p>
            <a:pPr algn="l"/>
            <a:r>
              <a:rPr lang="en-US" sz="1800">
                <a:solidFill>
                  <a:schemeClr val="tx1"/>
                </a:solidFill>
              </a:rPr>
              <a:t>Olumi Films</a:t>
            </a:r>
          </a:p>
        </p:txBody>
      </p:sp>
    </p:spTree>
    <p:extLst>
      <p:ext uri="{BB962C8B-B14F-4D97-AF65-F5344CB8AC3E}">
        <p14:creationId xmlns:p14="http://schemas.microsoft.com/office/powerpoint/2010/main" val="3196402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8CCEB25-E2E3-481F-A03A-19767D3E7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 name="Title 1"/>
          <p:cNvSpPr>
            <a:spLocks noGrp="1"/>
          </p:cNvSpPr>
          <p:nvPr>
            <p:ph type="ctrTitle"/>
          </p:nvPr>
        </p:nvSpPr>
        <p:spPr>
          <a:xfrm>
            <a:off x="913795" y="609600"/>
            <a:ext cx="3078749" cy="970450"/>
          </a:xfrm>
        </p:spPr>
        <p:txBody>
          <a:bodyPr vert="horz" lIns="91440" tIns="45720" rIns="91440" bIns="45720" rtlCol="0" anchor="b">
            <a:normAutofit/>
          </a:bodyPr>
          <a:lstStyle/>
          <a:p>
            <a:r>
              <a:rPr lang="en-US" sz="2800"/>
              <a:t>Thank you</a:t>
            </a:r>
          </a:p>
        </p:txBody>
      </p:sp>
      <p:sp useBgFill="1">
        <p:nvSpPr>
          <p:cNvPr id="3" name="Subtitle 2" descr="Tag=AccentColor&#10;Flavor=Light&#10;Target=Text"/>
          <p:cNvSpPr>
            <a:spLocks noGrp="1"/>
          </p:cNvSpPr>
          <p:nvPr>
            <p:ph type="subTitle" idx="1"/>
          </p:nvPr>
        </p:nvSpPr>
        <p:spPr>
          <a:xfrm>
            <a:off x="353079" y="1718072"/>
            <a:ext cx="4200181" cy="4159391"/>
          </a:xfrm>
        </p:spPr>
        <p:txBody>
          <a:bodyPr vert="horz" lIns="91440" tIns="45720" rIns="91440" bIns="45720" rtlCol="0" anchor="t">
            <a:normAutofit/>
          </a:bodyPr>
          <a:lstStyle/>
          <a:p>
            <a:pPr indent="-305435"/>
            <a:r>
              <a:rPr lang="en-US" dirty="0"/>
              <a:t>Presenter name   </a:t>
            </a:r>
            <a:r>
              <a:rPr lang="en-US" dirty="0" err="1"/>
              <a:t>Ntsikelelo</a:t>
            </a:r>
            <a:r>
              <a:rPr lang="en-US" dirty="0"/>
              <a:t> Sithole</a:t>
            </a:r>
          </a:p>
          <a:p>
            <a:pPr indent="-305435"/>
            <a:r>
              <a:rPr lang="en-US"/>
              <a:t>Email address Ntsikelelosithole86@gmai.com</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a:t>Phone Number  072 224 3144</a:t>
            </a:r>
          </a:p>
          <a:p>
            <a:pPr indent="-305435"/>
            <a:endParaRPr lang="en-US"/>
          </a:p>
        </p:txBody>
      </p:sp>
      <p:sp>
        <p:nvSpPr>
          <p:cNvPr id="7" name="Footer Placeholder 4">
            <a:extLst>
              <a:ext uri="{FF2B5EF4-FFF2-40B4-BE49-F238E27FC236}">
                <a16:creationId xmlns:a16="http://schemas.microsoft.com/office/drawing/2014/main" id="{F6A038F3-7410-4D47-B069-E4BE5999140F}"/>
              </a:ext>
            </a:extLst>
          </p:cNvPr>
          <p:cNvSpPr>
            <a:spLocks noGrp="1"/>
          </p:cNvSpPr>
          <p:nvPr>
            <p:ph type="ftr" sz="quarter" idx="11"/>
          </p:nvPr>
        </p:nvSpPr>
        <p:spPr>
          <a:xfrm>
            <a:off x="913796" y="5883275"/>
            <a:ext cx="3596420" cy="365125"/>
          </a:xfrm>
        </p:spPr>
        <p:txBody>
          <a:bodyPr vert="horz" lIns="91440" tIns="45720" rIns="91440" bIns="45720" rtlCol="0" anchor="ctr">
            <a:normAutofit/>
          </a:bodyPr>
          <a:lstStyle/>
          <a:p>
            <a:endParaRPr lang="en-US" sz="1000" kern="1200">
              <a:solidFill>
                <a:schemeClr val="tx1">
                  <a:lumMod val="95000"/>
                </a:schemeClr>
              </a:solidFill>
              <a:effectLst>
                <a:outerShdw blurRad="50800" dist="38100" dir="2700000" algn="tl" rotWithShape="0">
                  <a:schemeClr val="bg1">
                    <a:alpha val="43000"/>
                  </a:schemeClr>
                </a:outerShdw>
              </a:effectLst>
              <a:latin typeface="+mn-lt"/>
              <a:ea typeface="+mn-ea"/>
              <a:cs typeface="+mn-cs"/>
            </a:endParaRPr>
          </a:p>
        </p:txBody>
      </p:sp>
      <p:pic>
        <p:nvPicPr>
          <p:cNvPr id="30" name="Picture 29">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4552950" y="1"/>
            <a:ext cx="7639050" cy="6858000"/>
          </a:xfrm>
          <a:prstGeom prst="rect">
            <a:avLst/>
          </a:prstGeom>
        </p:spPr>
      </p:pic>
      <p:pic>
        <p:nvPicPr>
          <p:cNvPr id="23" name="Picture Placeholder 22" descr="A logo of a photographer&#10;&#10;AI-generated content may be incorrect.">
            <a:extLst>
              <a:ext uri="{FF2B5EF4-FFF2-40B4-BE49-F238E27FC236}">
                <a16:creationId xmlns:a16="http://schemas.microsoft.com/office/drawing/2014/main" id="{D7295B9C-2CB9-499D-8649-8B68BCBBD20C}"/>
              </a:ext>
            </a:extLst>
          </p:cNvPr>
          <p:cNvPicPr>
            <a:picLocks noGrp="1" noChangeAspect="1"/>
          </p:cNvPicPr>
          <p:nvPr>
            <p:ph type="pic" sz="quarter" idx="13"/>
          </p:nvPr>
        </p:nvPicPr>
        <p:blipFill rotWithShape="1">
          <a:blip r:embed="rId5"/>
          <a:srcRect r="-1" b="9016"/>
          <a:stretch>
            <a:fillRect/>
          </a:stretch>
        </p:blipFill>
        <p:spPr>
          <a:xfrm>
            <a:off x="4654295" y="10"/>
            <a:ext cx="7537705" cy="6857990"/>
          </a:xfrm>
          <a:prstGeom prst="rect">
            <a:avLst/>
          </a:prstGeom>
        </p:spPr>
      </p:pic>
      <p:sp>
        <p:nvSpPr>
          <p:cNvPr id="8" name="Slide Number Placeholder 5">
            <a:extLst>
              <a:ext uri="{FF2B5EF4-FFF2-40B4-BE49-F238E27FC236}">
                <a16:creationId xmlns:a16="http://schemas.microsoft.com/office/drawing/2014/main" id="{A3976785-1E20-4209-911D-22069764DCD4}"/>
              </a:ext>
            </a:extLst>
          </p:cNvPr>
          <p:cNvSpPr>
            <a:spLocks noGrp="1"/>
          </p:cNvSpPr>
          <p:nvPr>
            <p:ph type="sldNum" sz="quarter" idx="12"/>
          </p:nvPr>
        </p:nvSpPr>
        <p:spPr>
          <a:xfrm>
            <a:off x="10514011" y="5883275"/>
            <a:ext cx="753545" cy="365125"/>
          </a:xfrm>
        </p:spPr>
        <p:txBody>
          <a:bodyPr vert="horz" lIns="91440" tIns="45720" rIns="91440" bIns="45720" rtlCol="0" anchor="ctr">
            <a:normAutofit/>
          </a:bodyPr>
          <a:lstStyle/>
          <a:p>
            <a:pPr>
              <a:spcAft>
                <a:spcPts val="600"/>
              </a:spcAft>
            </a:pPr>
            <a:fld id="{3A98EE3D-8CD1-4C3F-BD1C-C98C9596463C}"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4268509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6AAB769-9635-4A0E-8861-BB3FE8396E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69441" y="1233378"/>
            <a:ext cx="5441285" cy="2364964"/>
          </a:xfrm>
        </p:spPr>
        <p:txBody>
          <a:bodyPr vert="horz" lIns="91440" tIns="45720" rIns="91440" bIns="45720" rtlCol="0" anchor="b">
            <a:normAutofit/>
          </a:bodyPr>
          <a:lstStyle/>
          <a:p>
            <a:r>
              <a:rPr lang="en-US" sz="5400">
                <a:cs typeface="+mj-lt"/>
              </a:rPr>
              <a:t>Idea Overview</a:t>
            </a:r>
          </a:p>
        </p:txBody>
      </p:sp>
      <p:sp>
        <p:nvSpPr>
          <p:cNvPr id="3" name="Subtitle 2" descr="Tag=AccentColor&#10;Flavor=Light&#10;Target=Text"/>
          <p:cNvSpPr>
            <a:spLocks noGrp="1"/>
          </p:cNvSpPr>
          <p:nvPr>
            <p:ph type="subTitle" idx="13"/>
          </p:nvPr>
        </p:nvSpPr>
        <p:spPr>
          <a:xfrm>
            <a:off x="5369441" y="3598339"/>
            <a:ext cx="5441286" cy="1675335"/>
          </a:xfrm>
        </p:spPr>
        <p:txBody>
          <a:bodyPr vert="horz" lIns="91440" tIns="45720" rIns="91440" bIns="45720" rtlCol="0" anchor="t">
            <a:normAutofit/>
          </a:bodyPr>
          <a:lstStyle/>
          <a:p>
            <a:pPr marL="0" algn="ctr">
              <a:lnSpc>
                <a:spcPct val="90000"/>
              </a:lnSpc>
            </a:pPr>
            <a:r>
              <a:rPr lang="en-US" sz="1700">
                <a:solidFill>
                  <a:srgbClr val="DEAA57"/>
                </a:solidFill>
              </a:rPr>
              <a:t>“Inside CCI” is a video podcast series that shines a spotlight on the people who make up the CCI family — from call center agents to support staff and management. It’s more than content; it’s a platform where stories are shared, struggles are acknowledged, and growth is celebrated.</a:t>
            </a:r>
          </a:p>
          <a:p>
            <a:pPr marL="0" algn="ctr">
              <a:lnSpc>
                <a:spcPct val="90000"/>
              </a:lnSpc>
            </a:pPr>
            <a:endParaRPr lang="en-US" sz="1700">
              <a:solidFill>
                <a:srgbClr val="DEAA57"/>
              </a:solidFill>
            </a:endParaRPr>
          </a:p>
        </p:txBody>
      </p:sp>
      <p:pic>
        <p:nvPicPr>
          <p:cNvPr id="26" name="Picture 25">
            <a:extLst>
              <a:ext uri="{FF2B5EF4-FFF2-40B4-BE49-F238E27FC236}">
                <a16:creationId xmlns:a16="http://schemas.microsoft.com/office/drawing/2014/main" id="{DBF7BBCC-A085-493E-83D9-01D4F8E8892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pic>
        <p:nvPicPr>
          <p:cNvPr id="17" name="Picture Placeholder 16" descr="A person with headphones and a camera&#10;&#10;AI-generated content may be incorrect.">
            <a:extLst>
              <a:ext uri="{FF2B5EF4-FFF2-40B4-BE49-F238E27FC236}">
                <a16:creationId xmlns:a16="http://schemas.microsoft.com/office/drawing/2014/main" id="{A2D17E8B-7A48-40BF-8132-27E5B0DBE65E}"/>
              </a:ext>
            </a:extLst>
          </p:cNvPr>
          <p:cNvPicPr>
            <a:picLocks noGrp="1" noChangeAspect="1"/>
          </p:cNvPicPr>
          <p:nvPr>
            <p:ph type="pic" sz="quarter" idx="14"/>
          </p:nvPr>
        </p:nvPicPr>
        <p:blipFill rotWithShape="1">
          <a:blip r:embed="rId5"/>
          <a:srcRect l="19628" r="14377" b="-1"/>
          <a:stretch>
            <a:fillRect/>
          </a:stretch>
        </p:blipFill>
        <p:spPr>
          <a:xfrm>
            <a:off x="20" y="10"/>
            <a:ext cx="4571629" cy="6857990"/>
          </a:xfrm>
          <a:prstGeom prst="rect">
            <a:avLst/>
          </a:prstGeom>
        </p:spPr>
      </p:pic>
      <p:sp>
        <p:nvSpPr>
          <p:cNvPr id="4" name="Footer Placeholder 3">
            <a:extLst>
              <a:ext uri="{FF2B5EF4-FFF2-40B4-BE49-F238E27FC236}">
                <a16:creationId xmlns:a16="http://schemas.microsoft.com/office/drawing/2014/main" id="{10C49536-DF0B-454A-9018-D4982C1EB884}"/>
              </a:ext>
            </a:extLst>
          </p:cNvPr>
          <p:cNvSpPr>
            <a:spLocks noGrp="1"/>
          </p:cNvSpPr>
          <p:nvPr>
            <p:ph type="ftr" sz="quarter" idx="11"/>
          </p:nvPr>
        </p:nvSpPr>
        <p:spPr>
          <a:xfrm>
            <a:off x="5313082" y="5883275"/>
            <a:ext cx="4968966" cy="365125"/>
          </a:xfrm>
        </p:spPr>
        <p:txBody>
          <a:bodyPr vert="horz" lIns="91440" tIns="45720" rIns="91440" bIns="45720" rtlCol="0" anchor="ctr">
            <a:normAutofit/>
          </a:bodyPr>
          <a:lstStyle/>
          <a:p>
            <a:endParaRPr lang="en-US" sz="1000" kern="1200">
              <a:solidFill>
                <a:schemeClr val="tx1">
                  <a:lumMod val="95000"/>
                </a:schemeClr>
              </a:solidFill>
              <a:effectLst>
                <a:outerShdw blurRad="50800" dist="38100" dir="2700000" algn="tl" rotWithShape="0">
                  <a:schemeClr val="bg1">
                    <a:alpha val="43000"/>
                  </a:schemeClr>
                </a:outerShdw>
              </a:effectLst>
              <a:latin typeface="+mn-lt"/>
              <a:ea typeface="+mn-ea"/>
              <a:cs typeface="+mn-cs"/>
            </a:endParaRPr>
          </a:p>
        </p:txBody>
      </p:sp>
      <p:sp>
        <p:nvSpPr>
          <p:cNvPr id="19" name="Slide Number Placeholder 5">
            <a:extLst>
              <a:ext uri="{FF2B5EF4-FFF2-40B4-BE49-F238E27FC236}">
                <a16:creationId xmlns:a16="http://schemas.microsoft.com/office/drawing/2014/main" id="{0F1BC668-CEDC-414E-9BE5-D2234A944056}"/>
              </a:ext>
            </a:extLst>
          </p:cNvPr>
          <p:cNvSpPr>
            <a:spLocks noGrp="1"/>
          </p:cNvSpPr>
          <p:nvPr>
            <p:ph type="sldNum" sz="quarter" idx="12"/>
          </p:nvPr>
        </p:nvSpPr>
        <p:spPr>
          <a:xfrm>
            <a:off x="10514011" y="5883275"/>
            <a:ext cx="753545" cy="365125"/>
          </a:xfrm>
        </p:spPr>
        <p:txBody>
          <a:bodyPr vert="horz" lIns="91440" tIns="45720" rIns="91440" bIns="45720" rtlCol="0" anchor="ctr">
            <a:normAutofit/>
          </a:bodyPr>
          <a:lstStyle/>
          <a:p>
            <a:pPr>
              <a:spcAft>
                <a:spcPts val="600"/>
              </a:spcAft>
            </a:pPr>
            <a:fld id="{3A98EE3D-8CD1-4C3F-BD1C-C98C9596463C}" type="slidenum">
              <a:rPr lang="en-US" smtClean="0"/>
              <a:pPr>
                <a:spcAft>
                  <a:spcPts val="600"/>
                </a:spcAft>
              </a:pPr>
              <a:t>2</a:t>
            </a:fld>
            <a:endParaRPr lang="en-US"/>
          </a:p>
        </p:txBody>
      </p:sp>
    </p:spTree>
    <p:extLst>
      <p:ext uri="{BB962C8B-B14F-4D97-AF65-F5344CB8AC3E}">
        <p14:creationId xmlns:p14="http://schemas.microsoft.com/office/powerpoint/2010/main" val="3831612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87061" y="169453"/>
            <a:ext cx="5441285" cy="812210"/>
          </a:xfrm>
        </p:spPr>
        <p:txBody>
          <a:bodyPr vert="horz" lIns="91440" tIns="45720" rIns="91440" bIns="45720" rtlCol="0" anchor="b">
            <a:normAutofit fontScale="90000"/>
          </a:bodyPr>
          <a:lstStyle/>
          <a:p>
            <a:r>
              <a:rPr lang="en-US" sz="5400"/>
              <a:t>Introduction</a:t>
            </a:r>
          </a:p>
        </p:txBody>
      </p:sp>
      <p:sp>
        <p:nvSpPr>
          <p:cNvPr id="3" name="Subtitle 2" descr="Tag=AccentColor&#10;Flavor=Light&#10;Target=Text"/>
          <p:cNvSpPr>
            <a:spLocks noGrp="1"/>
          </p:cNvSpPr>
          <p:nvPr>
            <p:ph type="subTitle" idx="1"/>
          </p:nvPr>
        </p:nvSpPr>
        <p:spPr>
          <a:xfrm>
            <a:off x="1087061" y="1096679"/>
            <a:ext cx="5441286" cy="1675335"/>
          </a:xfrm>
        </p:spPr>
        <p:txBody>
          <a:bodyPr vert="horz" lIns="91440" tIns="45720" rIns="91440" bIns="45720" rtlCol="0" anchor="t">
            <a:noAutofit/>
          </a:bodyPr>
          <a:lstStyle/>
          <a:p>
            <a:r>
              <a:rPr lang="en-US">
                <a:solidFill>
                  <a:srgbClr val="C39A58"/>
                </a:solidFill>
                <a:ea typeface="+mn-lt"/>
                <a:cs typeface="+mn-lt"/>
              </a:rPr>
              <a:t>Name: </a:t>
            </a:r>
            <a:r>
              <a:rPr lang="en-US" err="1">
                <a:solidFill>
                  <a:srgbClr val="C39A58"/>
                </a:solidFill>
                <a:ea typeface="+mn-lt"/>
                <a:cs typeface="+mn-lt"/>
              </a:rPr>
              <a:t>Ntsikelelo</a:t>
            </a:r>
            <a:r>
              <a:rPr lang="en-US">
                <a:solidFill>
                  <a:srgbClr val="C39A58"/>
                </a:solidFill>
                <a:ea typeface="+mn-lt"/>
                <a:cs typeface="+mn-lt"/>
              </a:rPr>
              <a:t> Sithole</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r>
              <a:rPr lang="en-US">
                <a:solidFill>
                  <a:srgbClr val="C39A58"/>
                </a:solidFill>
                <a:ea typeface="+mn-lt"/>
                <a:cs typeface="+mn-lt"/>
              </a:rPr>
              <a:t>Qualifications: Bachelor’s Degree in Video Technology (DUT – Durban University of Technology)</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r>
              <a:rPr lang="en-US">
                <a:solidFill>
                  <a:srgbClr val="C39A58"/>
                </a:solidFill>
                <a:ea typeface="+mn-lt"/>
                <a:cs typeface="+mn-lt"/>
              </a:rPr>
              <a:t>Industry Experience:</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r>
              <a:rPr lang="en-US">
                <a:solidFill>
                  <a:srgbClr val="C39A58"/>
                </a:solidFill>
                <a:ea typeface="+mn-lt"/>
                <a:cs typeface="+mn-lt"/>
              </a:rPr>
              <a:t>Television Production (Camera &amp; Direction): </a:t>
            </a:r>
            <a:r>
              <a:rPr lang="en-US" err="1">
                <a:solidFill>
                  <a:srgbClr val="C39A58"/>
                </a:solidFill>
                <a:ea typeface="+mn-lt"/>
                <a:cs typeface="+mn-lt"/>
              </a:rPr>
              <a:t>Uzalo</a:t>
            </a:r>
            <a:r>
              <a:rPr lang="en-US" dirty="0">
                <a:solidFill>
                  <a:srgbClr val="C39A58"/>
                </a:solidFill>
                <a:ea typeface="+mn-lt"/>
                <a:cs typeface="+mn-lt"/>
              </a:rPr>
              <a:t>, </a:t>
            </a:r>
            <a:r>
              <a:rPr lang="en-US" err="1">
                <a:solidFill>
                  <a:srgbClr val="C39A58"/>
                </a:solidFill>
                <a:ea typeface="+mn-lt"/>
                <a:cs typeface="+mn-lt"/>
              </a:rPr>
              <a:t>Imbewu</a:t>
            </a:r>
            <a:r>
              <a:rPr lang="en-US" dirty="0">
                <a:solidFill>
                  <a:srgbClr val="C39A58"/>
                </a:solidFill>
                <a:ea typeface="+mn-lt"/>
                <a:cs typeface="+mn-lt"/>
              </a:rPr>
              <a:t>, </a:t>
            </a:r>
            <a:r>
              <a:rPr lang="en-US" err="1">
                <a:solidFill>
                  <a:srgbClr val="C39A58"/>
                </a:solidFill>
                <a:ea typeface="+mn-lt"/>
                <a:cs typeface="+mn-lt"/>
              </a:rPr>
              <a:t>Hostela</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r>
              <a:rPr lang="en-US">
                <a:solidFill>
                  <a:srgbClr val="C39A58"/>
                </a:solidFill>
                <a:ea typeface="+mn-lt"/>
                <a:cs typeface="+mn-lt"/>
              </a:rPr>
              <a:t>Broadcasting Internship: 1KZN TV</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a:lnSpc>
                <a:spcPct val="90000"/>
              </a:lnSpc>
            </a:pPr>
            <a:r>
              <a:rPr lang="en-US">
                <a:solidFill>
                  <a:srgbClr val="C39A58"/>
                </a:solidFill>
                <a:ea typeface="+mn-lt"/>
                <a:cs typeface="+mn-lt"/>
              </a:rPr>
              <a:t>Current Role: Customer Service Agent at CCI (TalkTalk campaign)</a:t>
            </a:r>
            <a:endParaRPr lang="en-US">
              <a:ln>
                <a:solidFill>
                  <a:prstClr val="black">
                    <a:lumMod val="75000"/>
                    <a:lumOff val="25000"/>
                    <a:alpha val="10000"/>
                  </a:prstClr>
                </a:solidFill>
              </a:ln>
              <a:effectLst>
                <a:outerShdw blurRad="9525" dist="25400" dir="14640000" algn="tl" rotWithShape="0">
                  <a:prstClr val="black">
                    <a:alpha val="30000"/>
                  </a:prstClr>
                </a:outerShdw>
              </a:effectLst>
              <a:cs typeface="+mn-cs"/>
            </a:endParaRPr>
          </a:p>
        </p:txBody>
      </p:sp>
      <p:sp>
        <p:nvSpPr>
          <p:cNvPr id="16" name="Footer Placeholder 4">
            <a:extLst>
              <a:ext uri="{FF2B5EF4-FFF2-40B4-BE49-F238E27FC236}">
                <a16:creationId xmlns:a16="http://schemas.microsoft.com/office/drawing/2014/main" id="{19D54D5B-AC4B-4406-96BC-DBEEF7645A88}"/>
              </a:ext>
            </a:extLst>
          </p:cNvPr>
          <p:cNvSpPr>
            <a:spLocks noGrp="1"/>
          </p:cNvSpPr>
          <p:nvPr>
            <p:ph type="ftr" sz="quarter" idx="11"/>
          </p:nvPr>
        </p:nvSpPr>
        <p:spPr>
          <a:xfrm>
            <a:off x="-1228430" y="6860935"/>
            <a:ext cx="5782112" cy="365125"/>
          </a:xfrm>
        </p:spPr>
        <p:txBody>
          <a:bodyPr vert="horz" lIns="91440" tIns="45720" rIns="91440" bIns="45720" rtlCol="0" anchor="ctr">
            <a:normAutofit/>
          </a:bodyPr>
          <a:lstStyle/>
          <a:p>
            <a:pPr>
              <a:spcAft>
                <a:spcPts val="600"/>
              </a:spcAft>
            </a:pPr>
            <a:endParaRPr lang="en-US" kern="1200" dirty="0">
              <a:effectLst>
                <a:outerShdw blurRad="50800" dist="38100" dir="2700000" algn="tl" rotWithShape="0">
                  <a:prstClr val="black">
                    <a:alpha val="43000"/>
                  </a:prstClr>
                </a:outerShdw>
              </a:effectLst>
              <a:latin typeface="+mn-lt"/>
            </a:endParaRPr>
          </a:p>
        </p:txBody>
      </p:sp>
      <p:pic>
        <p:nvPicPr>
          <p:cNvPr id="28" name="Picture 27">
            <a:extLst>
              <a:ext uri="{FF2B5EF4-FFF2-40B4-BE49-F238E27FC236}">
                <a16:creationId xmlns:a16="http://schemas.microsoft.com/office/drawing/2014/main" id="{7D934112-154B-4CC7-A804-F3DCB2052E5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pic>
        <p:nvPicPr>
          <p:cNvPr id="23" name="Picture Placeholder 22" descr="A person squatting down holding a camera&#10;&#10;AI-generated content may be incorrect.">
            <a:extLst>
              <a:ext uri="{FF2B5EF4-FFF2-40B4-BE49-F238E27FC236}">
                <a16:creationId xmlns:a16="http://schemas.microsoft.com/office/drawing/2014/main" id="{8E1CFD6C-2E4B-4106-8446-4BD0F6602F7F}"/>
              </a:ext>
            </a:extLst>
          </p:cNvPr>
          <p:cNvPicPr>
            <a:picLocks noGrp="1" noChangeAspect="1"/>
          </p:cNvPicPr>
          <p:nvPr>
            <p:ph type="pic" sz="quarter" idx="13"/>
          </p:nvPr>
        </p:nvPicPr>
        <p:blipFill rotWithShape="1">
          <a:blip r:embed="rId5"/>
          <a:srcRect l="38433" r="17070" b="-1"/>
          <a:stretch>
            <a:fillRect/>
          </a:stretch>
        </p:blipFill>
        <p:spPr>
          <a:xfrm>
            <a:off x="7620351" y="10"/>
            <a:ext cx="4571649" cy="6857990"/>
          </a:xfrm>
          <a:prstGeom prst="rect">
            <a:avLst/>
          </a:prstGeom>
        </p:spPr>
      </p:pic>
      <p:sp>
        <p:nvSpPr>
          <p:cNvPr id="18" name="Slide Number Placeholder 5">
            <a:extLst>
              <a:ext uri="{FF2B5EF4-FFF2-40B4-BE49-F238E27FC236}">
                <a16:creationId xmlns:a16="http://schemas.microsoft.com/office/drawing/2014/main" id="{1ED457A1-2E40-4C44-A232-BAF8CDEB0077}"/>
              </a:ext>
            </a:extLst>
          </p:cNvPr>
          <p:cNvSpPr>
            <a:spLocks noGrp="1"/>
          </p:cNvSpPr>
          <p:nvPr>
            <p:ph type="sldNum" sz="quarter" idx="12"/>
          </p:nvPr>
        </p:nvSpPr>
        <p:spPr>
          <a:xfrm>
            <a:off x="10514011" y="6000749"/>
            <a:ext cx="753545" cy="365125"/>
          </a:xfrm>
        </p:spPr>
        <p:txBody>
          <a:bodyPr vert="horz" lIns="91440" tIns="45720" rIns="91440" bIns="45720" rtlCol="0" anchor="ctr">
            <a:normAutofit/>
          </a:bodyPr>
          <a:lstStyle/>
          <a:p>
            <a:pPr>
              <a:spcAft>
                <a:spcPts val="600"/>
              </a:spcAft>
            </a:pPr>
            <a:fld id="{3A98EE3D-8CD1-4C3F-BD1C-C98C9596463C}" type="slidenum">
              <a:rPr lang="en-US">
                <a:solidFill>
                  <a:srgbClr val="FFFFFF"/>
                </a:solidFill>
              </a:rPr>
              <a:pPr>
                <a:spcAft>
                  <a:spcPts val="600"/>
                </a:spcAft>
              </a:pPr>
              <a:t>3</a:t>
            </a:fld>
            <a:endParaRPr lang="en-US">
              <a:solidFill>
                <a:srgbClr val="FFFFFF"/>
              </a:solidFill>
            </a:endParaRPr>
          </a:p>
        </p:txBody>
      </p:sp>
    </p:spTree>
    <p:extLst>
      <p:ext uri="{BB962C8B-B14F-4D97-AF65-F5344CB8AC3E}">
        <p14:creationId xmlns:p14="http://schemas.microsoft.com/office/powerpoint/2010/main" val="83597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766CDA4A-6CAA-4FED-A424-FF9D363E93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70693" y="4435229"/>
            <a:ext cx="9440034" cy="1059644"/>
          </a:xfrm>
        </p:spPr>
        <p:txBody>
          <a:bodyPr vert="horz" lIns="91440" tIns="45720" rIns="91440" bIns="45720" rtlCol="0" anchor="b">
            <a:normAutofit/>
          </a:bodyPr>
          <a:lstStyle/>
          <a:p>
            <a:r>
              <a:rPr lang="en-US" sz="4800"/>
              <a:t>WHAT I BRING</a:t>
            </a:r>
          </a:p>
        </p:txBody>
      </p:sp>
      <p:sp>
        <p:nvSpPr>
          <p:cNvPr id="3" name="Subtitle 2"/>
          <p:cNvSpPr>
            <a:spLocks noGrp="1"/>
          </p:cNvSpPr>
          <p:nvPr>
            <p:ph type="subTitle" idx="1"/>
          </p:nvPr>
        </p:nvSpPr>
        <p:spPr>
          <a:xfrm>
            <a:off x="1370693" y="5494872"/>
            <a:ext cx="9440034" cy="652432"/>
          </a:xfrm>
        </p:spPr>
        <p:txBody>
          <a:bodyPr vert="horz" lIns="91440" tIns="45720" rIns="91440" bIns="45720" rtlCol="0" anchor="t">
            <a:normAutofit/>
          </a:bodyPr>
          <a:lstStyle/>
          <a:p>
            <a:pPr marL="0"/>
            <a:r>
              <a:rPr lang="en-US">
                <a:solidFill>
                  <a:srgbClr val="DEAA57"/>
                </a:solidFill>
              </a:rPr>
              <a:t>Next Slide &gt;</a:t>
            </a:r>
          </a:p>
        </p:txBody>
      </p:sp>
      <p:pic>
        <p:nvPicPr>
          <p:cNvPr id="31" name="Picture 30">
            <a:extLst>
              <a:ext uri="{FF2B5EF4-FFF2-40B4-BE49-F238E27FC236}">
                <a16:creationId xmlns:a16="http://schemas.microsoft.com/office/drawing/2014/main" id="{9B0DB875-49E3-4B9D-8AAE-D81A127B664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pic>
        <p:nvPicPr>
          <p:cNvPr id="19" name="Picture Placeholder 18" descr="A person squatting down holding a camera&#10;&#10;AI-generated content may be incorrect.">
            <a:extLst>
              <a:ext uri="{FF2B5EF4-FFF2-40B4-BE49-F238E27FC236}">
                <a16:creationId xmlns:a16="http://schemas.microsoft.com/office/drawing/2014/main" id="{D338679F-6846-44CF-9649-6E526940900A}"/>
              </a:ext>
            </a:extLst>
          </p:cNvPr>
          <p:cNvPicPr>
            <a:picLocks noGrp="1" noChangeAspect="1"/>
          </p:cNvPicPr>
          <p:nvPr>
            <p:ph type="pic" sz="quarter" idx="13"/>
          </p:nvPr>
        </p:nvPicPr>
        <p:blipFill rotWithShape="1">
          <a:blip r:embed="rId5"/>
          <a:srcRect l="8351" r="-3" b="-3"/>
          <a:stretch>
            <a:fillRect/>
          </a:stretch>
        </p:blipFill>
        <p:spPr>
          <a:xfrm>
            <a:off x="1169349" y="691096"/>
            <a:ext cx="4846217" cy="3529584"/>
          </a:xfrm>
          <a:prstGeom prst="rect">
            <a:avLst/>
          </a:prstGeom>
        </p:spPr>
      </p:pic>
      <p:pic>
        <p:nvPicPr>
          <p:cNvPr id="21" name="Picture Placeholder 20" descr="A person with headphones and a camera&#10;&#10;AI-generated content may be incorrect.">
            <a:extLst>
              <a:ext uri="{FF2B5EF4-FFF2-40B4-BE49-F238E27FC236}">
                <a16:creationId xmlns:a16="http://schemas.microsoft.com/office/drawing/2014/main" id="{FF9E2F27-0A96-4978-B761-6D73AA56EC01}"/>
              </a:ext>
            </a:extLst>
          </p:cNvPr>
          <p:cNvPicPr>
            <a:picLocks noGrp="1" noChangeAspect="1"/>
          </p:cNvPicPr>
          <p:nvPr>
            <p:ph type="pic" sz="quarter" idx="14"/>
          </p:nvPr>
        </p:nvPicPr>
        <p:blipFill rotWithShape="1">
          <a:blip r:embed="rId6"/>
          <a:srcRect r="3" b="26395"/>
          <a:stretch>
            <a:fillRect/>
          </a:stretch>
        </p:blipFill>
        <p:spPr>
          <a:xfrm>
            <a:off x="6176435" y="695008"/>
            <a:ext cx="4838260" cy="3525671"/>
          </a:xfrm>
          <a:prstGeom prst="rect">
            <a:avLst/>
          </a:prstGeom>
        </p:spPr>
      </p:pic>
    </p:spTree>
    <p:extLst>
      <p:ext uri="{BB962C8B-B14F-4D97-AF65-F5344CB8AC3E}">
        <p14:creationId xmlns:p14="http://schemas.microsoft.com/office/powerpoint/2010/main" val="13120413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FB90AB4-D228-4548-B072-726498212362}"/>
              </a:ext>
            </a:extLst>
          </p:cNvPr>
          <p:cNvSpPr>
            <a:spLocks noGrp="1"/>
          </p:cNvSpPr>
          <p:nvPr>
            <p:ph type="body" idx="1"/>
          </p:nvPr>
        </p:nvSpPr>
        <p:spPr>
          <a:xfrm>
            <a:off x="240881" y="-1437262"/>
            <a:ext cx="4764764" cy="692494"/>
          </a:xfrm>
        </p:spPr>
        <p:txBody>
          <a:bodyPr/>
          <a:lstStyle/>
          <a:p>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 name="Content Placeholder 3">
            <a:extLst>
              <a:ext uri="{FF2B5EF4-FFF2-40B4-BE49-F238E27FC236}">
                <a16:creationId xmlns:a16="http://schemas.microsoft.com/office/drawing/2014/main" id="{950677C9-3E42-427F-93B8-526692906471}"/>
              </a:ext>
            </a:extLst>
          </p:cNvPr>
          <p:cNvSpPr>
            <a:spLocks noGrp="1"/>
          </p:cNvSpPr>
          <p:nvPr>
            <p:ph sz="half" idx="2"/>
          </p:nvPr>
        </p:nvSpPr>
        <p:spPr>
          <a:xfrm>
            <a:off x="1031636" y="1911348"/>
            <a:ext cx="4764764" cy="3043533"/>
          </a:xfrm>
        </p:spPr>
        <p:txBody>
          <a:bodyPr vert="horz" lIns="91440" tIns="45720" rIns="91440" bIns="45720" rtlCol="0" anchor="t">
            <a:noAutofit/>
          </a:bodyPr>
          <a:lstStyle/>
          <a:p>
            <a:pPr indent="-305435"/>
            <a:r>
              <a:rPr lang="en-US" sz="1600" dirty="0">
                <a:ea typeface="+mn-lt"/>
                <a:cs typeface="+mn-lt"/>
              </a:rPr>
              <a:t>Extensive industry experience in storytelling, video production, and directing.</a:t>
            </a:r>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600" dirty="0">
                <a:ea typeface="+mn-lt"/>
                <a:cs typeface="+mn-lt"/>
              </a:rPr>
              <a:t>Ownership of basic filming and lighting equipment.</a:t>
            </a:r>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600" dirty="0">
                <a:ea typeface="+mn-lt"/>
                <a:cs typeface="+mn-lt"/>
              </a:rPr>
              <a:t>Creative ability to script, shoot, and direct impactful human-centered video content.</a:t>
            </a:r>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600" dirty="0">
                <a:ea typeface="+mn-lt"/>
                <a:cs typeface="+mn-lt"/>
              </a:rPr>
              <a:t>Deep understanding of both the agent experience and workplace dynamics at CCI, which allows authentic storytellin</a:t>
            </a:r>
            <a:r>
              <a:rPr lang="en-US" sz="2100" dirty="0">
                <a:ea typeface="+mn-lt"/>
                <a:cs typeface="+mn-lt"/>
              </a:rPr>
              <a:t>g.</a:t>
            </a:r>
            <a:endParaRPr lang="en-US" sz="19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p:txBody>
      </p:sp>
      <p:sp>
        <p:nvSpPr>
          <p:cNvPr id="6" name="Text Placeholder 5">
            <a:extLst>
              <a:ext uri="{FF2B5EF4-FFF2-40B4-BE49-F238E27FC236}">
                <a16:creationId xmlns:a16="http://schemas.microsoft.com/office/drawing/2014/main" id="{F5018B6D-E395-49AD-92AD-AD69E3AB40C3}"/>
              </a:ext>
            </a:extLst>
          </p:cNvPr>
          <p:cNvSpPr>
            <a:spLocks noGrp="1"/>
          </p:cNvSpPr>
          <p:nvPr>
            <p:ph type="body" sz="quarter" idx="3"/>
          </p:nvPr>
        </p:nvSpPr>
        <p:spPr>
          <a:xfrm>
            <a:off x="6866374" y="474926"/>
            <a:ext cx="4779582" cy="333061"/>
          </a:xfrm>
        </p:spPr>
        <p:txBody>
          <a:bodyPr/>
          <a:lstStyle/>
          <a:p>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sz="quarter" idx="4"/>
          </p:nvPr>
        </p:nvSpPr>
        <p:spPr>
          <a:xfrm>
            <a:off x="6305658" y="1911348"/>
            <a:ext cx="4779581" cy="3043533"/>
          </a:xfrm>
        </p:spPr>
        <p:txBody>
          <a:bodyPr vert="horz" lIns="91440" tIns="45720" rIns="91440" bIns="45720" rtlCol="0" anchor="t">
            <a:noAutofit/>
          </a:bodyPr>
          <a:lstStyle/>
          <a:p>
            <a:pPr indent="-305435"/>
            <a:r>
              <a:rPr lang="en-US" sz="1400" dirty="0">
                <a:ea typeface="+mn-lt"/>
                <a:cs typeface="+mn-lt"/>
              </a:rPr>
              <a:t>I am equipped to handle:</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Direction &amp; Videography</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Scripting and Concept Development</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On-site Filming</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Basic Lighting Setup</a:t>
            </a:r>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4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400" dirty="0">
                <a:ea typeface="+mn-lt"/>
                <a:cs typeface="+mn-lt"/>
              </a:rPr>
              <a:t>Content Structuring for Web &amp; Social Media Distribution</a:t>
            </a:r>
            <a:endParaRPr lang="en-US" sz="140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8" name="Footer Placeholder 4">
            <a:extLst>
              <a:ext uri="{FF2B5EF4-FFF2-40B4-BE49-F238E27FC236}">
                <a16:creationId xmlns:a16="http://schemas.microsoft.com/office/drawing/2014/main" id="{C6FD6B2E-F7BE-49BA-9913-D829B3AA1BF0}"/>
              </a:ext>
            </a:extLst>
          </p:cNvPr>
          <p:cNvSpPr>
            <a:spLocks noGrp="1"/>
          </p:cNvSpPr>
          <p:nvPr>
            <p:ph type="ftr" sz="quarter" idx="11"/>
          </p:nvPr>
        </p:nvSpPr>
        <p:spPr>
          <a:xfrm>
            <a:off x="-984016" y="6863391"/>
            <a:ext cx="6672865" cy="365125"/>
          </a:xfrm>
        </p:spPr>
        <p:txBody>
          <a:bodyPr/>
          <a:lstStyle/>
          <a:p>
            <a:endParaRPr lang="en-US" dirty="0">
              <a:effectLst>
                <a:outerShdw blurRad="50800" dist="38100" dir="2700000" algn="tl" rotWithShape="0">
                  <a:prstClr val="black">
                    <a:alpha val="43000"/>
                  </a:prstClr>
                </a:outerShdw>
              </a:effectLst>
            </a:endParaRPr>
          </a:p>
        </p:txBody>
      </p:sp>
      <p:sp>
        <p:nvSpPr>
          <p:cNvPr id="9" name="Slide Number Placeholder 5">
            <a:extLst>
              <a:ext uri="{FF2B5EF4-FFF2-40B4-BE49-F238E27FC236}">
                <a16:creationId xmlns:a16="http://schemas.microsoft.com/office/drawing/2014/main" id="{936CB0C3-DA3A-4D5B-BBF9-EC64C8919738}"/>
              </a:ext>
            </a:extLst>
          </p:cNvPr>
          <p:cNvSpPr>
            <a:spLocks noGrp="1"/>
          </p:cNvSpPr>
          <p:nvPr>
            <p:ph type="sldNum" sz="quarter" idx="12"/>
          </p:nvPr>
        </p:nvSpPr>
        <p:spPr>
          <a:xfrm>
            <a:off x="10514011" y="6000749"/>
            <a:ext cx="753545" cy="365125"/>
          </a:xfrm>
        </p:spPr>
        <p:txBody>
          <a:bodyPr/>
          <a:lstStyle/>
          <a:p>
            <a:fld id="{3A98EE3D-8CD1-4C3F-BD1C-C98C9596463C}" type="slidenum">
              <a:rPr lang="en-US" smtClean="0"/>
              <a:pPr/>
              <a:t>5</a:t>
            </a:fld>
            <a:endParaRPr lang="en-US" dirty="0"/>
          </a:p>
        </p:txBody>
      </p:sp>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13795" y="609600"/>
            <a:ext cx="10353762" cy="1257300"/>
          </a:xfrm>
        </p:spPr>
        <p:txBody>
          <a:bodyPr/>
          <a:lstStyle/>
          <a:p>
            <a:r>
              <a:rPr lang="en-US" dirty="0"/>
              <a:t>What</a:t>
            </a:r>
            <a:r>
              <a:rPr lang="en-US" dirty="0">
                <a:ea typeface="+mj-lt"/>
                <a:cs typeface="+mj-lt"/>
              </a:rPr>
              <a:t> I Bring</a:t>
            </a:r>
            <a:endParaRPr lang="en-US" dirty="0"/>
          </a:p>
        </p:txBody>
      </p:sp>
    </p:spTree>
    <p:extLst>
      <p:ext uri="{BB962C8B-B14F-4D97-AF65-F5344CB8AC3E}">
        <p14:creationId xmlns:p14="http://schemas.microsoft.com/office/powerpoint/2010/main" val="2563119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6AAB769-9635-4A0E-8861-BB3FE8396E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315F2F-A090-C21B-B9F4-5227D9B59043}"/>
              </a:ext>
            </a:extLst>
          </p:cNvPr>
          <p:cNvSpPr>
            <a:spLocks noGrp="1"/>
          </p:cNvSpPr>
          <p:nvPr>
            <p:ph type="title"/>
          </p:nvPr>
        </p:nvSpPr>
        <p:spPr>
          <a:xfrm>
            <a:off x="5369441" y="1233378"/>
            <a:ext cx="5441285" cy="2364964"/>
          </a:xfrm>
        </p:spPr>
        <p:txBody>
          <a:bodyPr vert="horz" lIns="91440" tIns="45720" rIns="91440" bIns="45720" rtlCol="0" anchor="b">
            <a:normAutofit/>
          </a:bodyPr>
          <a:lstStyle/>
          <a:p>
            <a:r>
              <a:rPr lang="en-US" sz="5400" dirty="0"/>
              <a:t>WHAT I BRING</a:t>
            </a:r>
          </a:p>
        </p:txBody>
      </p:sp>
      <p:sp>
        <p:nvSpPr>
          <p:cNvPr id="3" name="Subtitle 2">
            <a:extLst>
              <a:ext uri="{FF2B5EF4-FFF2-40B4-BE49-F238E27FC236}">
                <a16:creationId xmlns:a16="http://schemas.microsoft.com/office/drawing/2014/main" id="{850EF53C-BD89-0F1B-FF7C-C2AEFA436F90}"/>
              </a:ext>
            </a:extLst>
          </p:cNvPr>
          <p:cNvSpPr>
            <a:spLocks noGrp="1"/>
          </p:cNvSpPr>
          <p:nvPr>
            <p:ph type="subTitle" idx="13"/>
          </p:nvPr>
        </p:nvSpPr>
        <p:spPr>
          <a:xfrm>
            <a:off x="5369441" y="3598339"/>
            <a:ext cx="5441286" cy="1675335"/>
          </a:xfrm>
        </p:spPr>
        <p:txBody>
          <a:bodyPr vert="horz" lIns="91440" tIns="45720" rIns="91440" bIns="45720" rtlCol="0" anchor="t">
            <a:normAutofit lnSpcReduction="10000"/>
          </a:bodyPr>
          <a:lstStyle/>
          <a:p>
            <a:pPr marL="0" algn="ctr"/>
            <a:r>
              <a:rPr lang="en-US" dirty="0">
                <a:solidFill>
                  <a:schemeClr val="tx1"/>
                </a:solidFill>
              </a:rPr>
              <a:t>We already have a YouTube channel with over 1000 subscriber. The channel is under </a:t>
            </a:r>
            <a:r>
              <a:rPr lang="en-US" dirty="0" err="1">
                <a:solidFill>
                  <a:schemeClr val="tx1"/>
                </a:solidFill>
              </a:rPr>
              <a:t>Onwabe</a:t>
            </a:r>
            <a:r>
              <a:rPr lang="en-US" dirty="0">
                <a:solidFill>
                  <a:schemeClr val="tx1"/>
                </a:solidFill>
              </a:rPr>
              <a:t> </a:t>
            </a:r>
            <a:r>
              <a:rPr lang="en-US" dirty="0" err="1">
                <a:solidFill>
                  <a:schemeClr val="tx1"/>
                </a:solidFill>
              </a:rPr>
              <a:t>Zibeke</a:t>
            </a:r>
            <a:r>
              <a:rPr lang="en-US" dirty="0">
                <a:solidFill>
                  <a:schemeClr val="tx1"/>
                </a:solidFill>
              </a:rPr>
              <a:t> and it has over 7000 views. It is </a:t>
            </a:r>
            <a:r>
              <a:rPr lang="en-US" dirty="0" err="1">
                <a:solidFill>
                  <a:schemeClr val="tx1"/>
                </a:solidFill>
              </a:rPr>
              <a:t>currenly</a:t>
            </a:r>
            <a:r>
              <a:rPr lang="en-US" dirty="0">
                <a:solidFill>
                  <a:schemeClr val="tx1"/>
                </a:solidFill>
              </a:rPr>
              <a:t> called </a:t>
            </a:r>
            <a:r>
              <a:rPr lang="en-US" dirty="0" err="1">
                <a:solidFill>
                  <a:schemeClr val="tx1"/>
                </a:solidFill>
              </a:rPr>
              <a:t>GoEasy</a:t>
            </a:r>
            <a:r>
              <a:rPr lang="en-US" dirty="0">
                <a:solidFill>
                  <a:schemeClr val="tx1"/>
                </a:solidFill>
              </a:rPr>
              <a:t> Academy but we can change it at anytime</a:t>
            </a:r>
          </a:p>
          <a:p>
            <a:pPr marL="0" algn="ctr"/>
            <a:endParaRPr lang="en-US">
              <a:solidFill>
                <a:schemeClr val="tx1"/>
              </a:solidFill>
            </a:endParaRPr>
          </a:p>
        </p:txBody>
      </p:sp>
      <p:pic>
        <p:nvPicPr>
          <p:cNvPr id="14" name="Picture 13">
            <a:extLst>
              <a:ext uri="{FF2B5EF4-FFF2-40B4-BE49-F238E27FC236}">
                <a16:creationId xmlns:a16="http://schemas.microsoft.com/office/drawing/2014/main" id="{DBF7BBCC-A085-493E-83D9-01D4F8E8892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pic>
        <p:nvPicPr>
          <p:cNvPr id="7" name="Picture Placeholder 6" descr="A screenshot of a phone&#10;&#10;AI-generated content may be incorrect.">
            <a:extLst>
              <a:ext uri="{FF2B5EF4-FFF2-40B4-BE49-F238E27FC236}">
                <a16:creationId xmlns:a16="http://schemas.microsoft.com/office/drawing/2014/main" id="{FC8CAAA8-D752-6B43-FD45-4BF82CB132E9}"/>
              </a:ext>
            </a:extLst>
          </p:cNvPr>
          <p:cNvPicPr>
            <a:picLocks noGrp="1" noChangeAspect="1"/>
          </p:cNvPicPr>
          <p:nvPr>
            <p:ph type="pic" sz="quarter" idx="14"/>
          </p:nvPr>
        </p:nvPicPr>
        <p:blipFill>
          <a:blip r:embed="rId4"/>
          <a:srcRect r="18953"/>
          <a:stretch>
            <a:fillRect/>
          </a:stretch>
        </p:blipFill>
        <p:spPr>
          <a:xfrm>
            <a:off x="20" y="10"/>
            <a:ext cx="4571629" cy="6857990"/>
          </a:xfrm>
          <a:prstGeom prst="rect">
            <a:avLst/>
          </a:prstGeom>
        </p:spPr>
      </p:pic>
      <p:sp>
        <p:nvSpPr>
          <p:cNvPr id="5" name="Footer Placeholder 4">
            <a:extLst>
              <a:ext uri="{FF2B5EF4-FFF2-40B4-BE49-F238E27FC236}">
                <a16:creationId xmlns:a16="http://schemas.microsoft.com/office/drawing/2014/main" id="{47B43749-B76C-0F3E-CF58-CB36FB1E5D41}"/>
              </a:ext>
            </a:extLst>
          </p:cNvPr>
          <p:cNvSpPr>
            <a:spLocks noGrp="1"/>
          </p:cNvSpPr>
          <p:nvPr>
            <p:ph type="ftr" sz="quarter" idx="11"/>
          </p:nvPr>
        </p:nvSpPr>
        <p:spPr>
          <a:xfrm>
            <a:off x="5313082" y="5883275"/>
            <a:ext cx="4968966" cy="365125"/>
          </a:xfrm>
        </p:spPr>
        <p:txBody>
          <a:bodyPr vert="horz" lIns="91440" tIns="45720" rIns="91440" bIns="45720" rtlCol="0" anchor="ctr">
            <a:normAutofit/>
          </a:bodyPr>
          <a:lstStyle/>
          <a:p>
            <a:pPr>
              <a:spcAft>
                <a:spcPts val="600"/>
              </a:spcAft>
            </a:pPr>
            <a:r>
              <a:rPr lang="en-US" kern="1200">
                <a:solidFill>
                  <a:schemeClr val="tx1">
                    <a:lumMod val="95000"/>
                  </a:schemeClr>
                </a:solidFill>
                <a:effectLst>
                  <a:outerShdw blurRad="50800" dist="38100" dir="2700000" algn="tl" rotWithShape="0">
                    <a:schemeClr val="bg1">
                      <a:alpha val="43000"/>
                    </a:schemeClr>
                  </a:outerShdw>
                </a:effectLst>
                <a:latin typeface="+mn-lt"/>
                <a:ea typeface="+mn-ea"/>
                <a:cs typeface="+mn-cs"/>
              </a:rPr>
              <a:t>Sample footer text</a:t>
            </a:r>
          </a:p>
        </p:txBody>
      </p:sp>
      <p:sp>
        <p:nvSpPr>
          <p:cNvPr id="6" name="Slide Number Placeholder 5">
            <a:extLst>
              <a:ext uri="{FF2B5EF4-FFF2-40B4-BE49-F238E27FC236}">
                <a16:creationId xmlns:a16="http://schemas.microsoft.com/office/drawing/2014/main" id="{67643537-C6EB-F7B3-386A-AE909AC7C724}"/>
              </a:ext>
            </a:extLst>
          </p:cNvPr>
          <p:cNvSpPr>
            <a:spLocks noGrp="1"/>
          </p:cNvSpPr>
          <p:nvPr>
            <p:ph type="sldNum" sz="quarter" idx="12"/>
          </p:nvPr>
        </p:nvSpPr>
        <p:spPr>
          <a:xfrm>
            <a:off x="10514011" y="5883275"/>
            <a:ext cx="753545" cy="365125"/>
          </a:xfrm>
        </p:spPr>
        <p:txBody>
          <a:bodyPr vert="horz" lIns="91440" tIns="45720" rIns="91440" bIns="45720" rtlCol="0" anchor="ctr">
            <a:normAutofit/>
          </a:bodyPr>
          <a:lstStyle/>
          <a:p>
            <a:pPr>
              <a:spcAft>
                <a:spcPts val="600"/>
              </a:spcAft>
            </a:pPr>
            <a:fld id="{294A09A9-5501-47C1-A89A-A340965A2BE2}" type="slidenum">
              <a:rPr lang="en-US" smtClean="0"/>
              <a:pPr>
                <a:spcAft>
                  <a:spcPts val="600"/>
                </a:spcAft>
              </a:pPr>
              <a:t>6</a:t>
            </a:fld>
            <a:endParaRPr lang="en-US"/>
          </a:p>
        </p:txBody>
      </p:sp>
    </p:spTree>
    <p:extLst>
      <p:ext uri="{BB962C8B-B14F-4D97-AF65-F5344CB8AC3E}">
        <p14:creationId xmlns:p14="http://schemas.microsoft.com/office/powerpoint/2010/main" val="2914513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513AB-E632-926B-8090-EE6E1C4D293D}"/>
              </a:ext>
            </a:extLst>
          </p:cNvPr>
          <p:cNvSpPr>
            <a:spLocks noGrp="1"/>
          </p:cNvSpPr>
          <p:nvPr>
            <p:ph type="title"/>
          </p:nvPr>
        </p:nvSpPr>
        <p:spPr/>
        <p:txBody>
          <a:bodyPr/>
          <a:lstStyle/>
          <a:p>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What do I want to do</a:t>
            </a:r>
            <a:endParaRPr lang="en-US" dirty="0"/>
          </a:p>
        </p:txBody>
      </p:sp>
      <p:sp>
        <p:nvSpPr>
          <p:cNvPr id="3" name="Content Placeholder 2">
            <a:extLst>
              <a:ext uri="{FF2B5EF4-FFF2-40B4-BE49-F238E27FC236}">
                <a16:creationId xmlns:a16="http://schemas.microsoft.com/office/drawing/2014/main" id="{92A1873F-2B3E-0EB4-CD21-B924CAA19048}"/>
              </a:ext>
            </a:extLst>
          </p:cNvPr>
          <p:cNvSpPr>
            <a:spLocks noGrp="1"/>
          </p:cNvSpPr>
          <p:nvPr>
            <p:ph idx="1"/>
          </p:nvPr>
        </p:nvSpPr>
        <p:spPr/>
        <p:txBody>
          <a:bodyPr>
            <a:normAutofit fontScale="85000" lnSpcReduction="10000"/>
          </a:bodyPr>
          <a:lstStyle/>
          <a:p>
            <a:pPr indent="-305435"/>
            <a:r>
              <a:rPr lang="en-US"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The idea behind “Inside CCI: Real People, Real Stories” is to create a podcast that gives CCI employees—from agents and cleaners to top management—a platform to share their personal and professional journeys. This project aims to highlight how CCI has impacted their lives, supported their growth, and created a positive environment where people feel valued, heard, and motivated. Many people outside the company either don’t know what CCI stands for or underestimate its role beyond being a call center. </a:t>
            </a:r>
          </a:p>
          <a:p>
            <a:pPr indent="-305435"/>
            <a:r>
              <a:rPr lang="en-US"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This podcast changes that narrative by showcasing the real culture and values behind the brand. It also acts as a tool to attract new talent and potential partners who can see the genuine impact CCI has on its people. To ensure the company’s image is always protected, every episode will be evaluated and approved before publishing, keeping all content aligned with CCI’s standards. By sharing inspiring stories and adding fun and engagement into the workday, this podcast can boost morale, drive employee connection, and position CCI as a forward-thinking employer. It will also increase traffic to the CCI Connect platform, making it a hub of employee interaction and recognition. Ultimately, this podcast is more than just content—it’s a strategic opportunity to build internal pride, strengthen the brand, and show the world that CCI is a place where people truly grow.</a:t>
            </a:r>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marL="37465" indent="0">
              <a:buNone/>
            </a:pP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 name="Footer Placeholder 3">
            <a:extLst>
              <a:ext uri="{FF2B5EF4-FFF2-40B4-BE49-F238E27FC236}">
                <a16:creationId xmlns:a16="http://schemas.microsoft.com/office/drawing/2014/main" id="{D9476651-73EC-908F-F223-BE30C1CD1ED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95BB3CB-BD4F-9C0C-F285-615674CEDF26}"/>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2037264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92EC63B9-60BA-4944-BBC4-2D7C5EB0BAD9}"/>
              </a:ext>
            </a:extLst>
          </p:cNvPr>
          <p:cNvSpPr>
            <a:spLocks noGrp="1"/>
          </p:cNvSpPr>
          <p:nvPr>
            <p:ph type="title"/>
          </p:nvPr>
        </p:nvSpPr>
        <p:spPr>
          <a:xfrm>
            <a:off x="913795" y="609600"/>
            <a:ext cx="10353762" cy="1257300"/>
          </a:xfrm>
        </p:spPr>
        <p:txBody>
          <a:bodyPr/>
          <a:lstStyle/>
          <a:p>
            <a:r>
              <a:rPr lang="en-US"/>
              <a:t>WHAT I NEED</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pic>
        <p:nvPicPr>
          <p:cNvPr id="25" name="Picture Placeholder 24" descr="A blue and black logo&#10;&#10;AI-generated content may be incorrect.">
            <a:extLst>
              <a:ext uri="{FF2B5EF4-FFF2-40B4-BE49-F238E27FC236}">
                <a16:creationId xmlns:a16="http://schemas.microsoft.com/office/drawing/2014/main" id="{C24EE84F-FAC8-4174-AAFB-3785559F94E1}"/>
              </a:ext>
            </a:extLst>
          </p:cNvPr>
          <p:cNvPicPr>
            <a:picLocks noGrp="1" noChangeAspect="1"/>
          </p:cNvPicPr>
          <p:nvPr>
            <p:ph type="pic" sz="quarter" idx="13"/>
          </p:nvPr>
        </p:nvPicPr>
        <p:blipFill rotWithShape="1">
          <a:blip r:embed="rId3">
            <a:extLst>
              <a:ext uri="{837473B0-CC2E-450A-ABE3-18F120FF3D39}">
                <a1611:picAttrSrcUrl xmlns:a1611="http://schemas.microsoft.com/office/drawing/2016/11/main" r:id="rId4"/>
              </a:ext>
            </a:extLst>
          </a:blip>
          <a:srcRect/>
          <a:stretch/>
        </p:blipFill>
        <p:spPr>
          <a:xfrm>
            <a:off x="913796" y="2605902"/>
            <a:ext cx="1827818" cy="1782122"/>
          </a:xfrm>
        </p:spPr>
      </p:pic>
      <p:pic>
        <p:nvPicPr>
          <p:cNvPr id="30" name="Picture Placeholder 29" descr="HD wallpaper: black and gray Electro Voice microphone, minimalism, old ...">
            <a:extLst>
              <a:ext uri="{FF2B5EF4-FFF2-40B4-BE49-F238E27FC236}">
                <a16:creationId xmlns:a16="http://schemas.microsoft.com/office/drawing/2014/main" id="{D15D6AB2-BABE-4EA7-A336-0C3A80C932E2}"/>
              </a:ext>
            </a:extLst>
          </p:cNvPr>
          <p:cNvPicPr>
            <a:picLocks noGrp="1" noChangeAspect="1"/>
          </p:cNvPicPr>
          <p:nvPr>
            <p:ph type="pic" sz="quarter" idx="14"/>
          </p:nvPr>
        </p:nvPicPr>
        <p:blipFill rotWithShape="1">
          <a:blip r:embed="rId5"/>
          <a:srcRect/>
          <a:stretch/>
        </p:blipFill>
        <p:spPr>
          <a:xfrm>
            <a:off x="3718593" y="2606997"/>
            <a:ext cx="1827818" cy="1779930"/>
          </a:xfrm>
        </p:spPr>
      </p:pic>
      <p:pic>
        <p:nvPicPr>
          <p:cNvPr id="34" name="Picture Placeholder 33" descr="Free Images : light, mist, vintage, retro, drink, darkness, lighting ...">
            <a:extLst>
              <a:ext uri="{FF2B5EF4-FFF2-40B4-BE49-F238E27FC236}">
                <a16:creationId xmlns:a16="http://schemas.microsoft.com/office/drawing/2014/main" id="{69D57A5C-5A04-419A-93CD-131EC341C662}"/>
              </a:ext>
            </a:extLst>
          </p:cNvPr>
          <p:cNvPicPr>
            <a:picLocks noGrp="1" noChangeAspect="1"/>
          </p:cNvPicPr>
          <p:nvPr>
            <p:ph type="pic" sz="quarter" idx="15"/>
          </p:nvPr>
        </p:nvPicPr>
        <p:blipFill rotWithShape="1">
          <a:blip r:embed="rId6"/>
          <a:srcRect/>
          <a:stretch/>
        </p:blipFill>
        <p:spPr>
          <a:xfrm>
            <a:off x="6511305" y="2607332"/>
            <a:ext cx="1827818" cy="1779261"/>
          </a:xfrm>
        </p:spPr>
      </p:pic>
      <p:pic>
        <p:nvPicPr>
          <p:cNvPr id="47" name="Picture Placeholder 46" descr="Flexible Retail / Office / Creative Studio Available Now! - office ...">
            <a:extLst>
              <a:ext uri="{FF2B5EF4-FFF2-40B4-BE49-F238E27FC236}">
                <a16:creationId xmlns:a16="http://schemas.microsoft.com/office/drawing/2014/main" id="{6582343A-7ABD-4C2D-A80A-4AB5FDDA831F}"/>
              </a:ext>
            </a:extLst>
          </p:cNvPr>
          <p:cNvPicPr>
            <a:picLocks noGrp="1" noChangeAspect="1"/>
          </p:cNvPicPr>
          <p:nvPr>
            <p:ph type="pic" sz="quarter" idx="16"/>
          </p:nvPr>
        </p:nvPicPr>
        <p:blipFill rotWithShape="1">
          <a:blip r:embed="rId7"/>
          <a:srcRect/>
          <a:stretch/>
        </p:blipFill>
        <p:spPr>
          <a:xfrm>
            <a:off x="9214271" y="2600444"/>
            <a:ext cx="1935418" cy="1778660"/>
          </a:xfrm>
        </p:spPr>
      </p:pic>
      <p:sp>
        <p:nvSpPr>
          <p:cNvPr id="37" name="Text Placeholder 36">
            <a:extLst>
              <a:ext uri="{FF2B5EF4-FFF2-40B4-BE49-F238E27FC236}">
                <a16:creationId xmlns:a16="http://schemas.microsoft.com/office/drawing/2014/main" id="{B140C2E1-8695-4E3D-9079-D65CD7646711}"/>
              </a:ext>
            </a:extLst>
          </p:cNvPr>
          <p:cNvSpPr>
            <a:spLocks noGrp="1"/>
          </p:cNvSpPr>
          <p:nvPr>
            <p:ph type="body" sz="quarter" idx="17"/>
          </p:nvPr>
        </p:nvSpPr>
        <p:spPr>
          <a:xfrm>
            <a:off x="660054" y="5017734"/>
            <a:ext cx="2359476" cy="350292"/>
          </a:xfrm>
        </p:spPr>
        <p:txBody>
          <a:bodyPr>
            <a:normAutofit lnSpcReduction="10000"/>
          </a:bodyPr>
          <a:lstStyle/>
          <a:p>
            <a:pPr marL="36830"/>
            <a:r>
              <a:rPr lang="en-US">
                <a:ln>
                  <a:solidFill>
                    <a:prstClr val="black">
                      <a:lumMod val="75000"/>
                      <a:lumOff val="25000"/>
                      <a:alpha val="10000"/>
                    </a:prstClr>
                  </a:solidFill>
                </a:ln>
                <a:effectLst>
                  <a:outerShdw blurRad="9525" dist="25400" dir="14640000" algn="tl" rotWithShape="0">
                    <a:prstClr val="black">
                      <a:alpha val="30000"/>
                    </a:prstClr>
                  </a:outerShdw>
                </a:effectLst>
              </a:rPr>
              <a:t>Editing software</a:t>
            </a:r>
          </a:p>
        </p:txBody>
      </p:sp>
      <p:sp>
        <p:nvSpPr>
          <p:cNvPr id="38" name="Text Placeholder 37">
            <a:extLst>
              <a:ext uri="{FF2B5EF4-FFF2-40B4-BE49-F238E27FC236}">
                <a16:creationId xmlns:a16="http://schemas.microsoft.com/office/drawing/2014/main" id="{F6B042C1-21A6-4F4F-A47D-4D1655CE8F16}"/>
              </a:ext>
            </a:extLst>
          </p:cNvPr>
          <p:cNvSpPr>
            <a:spLocks noGrp="1"/>
          </p:cNvSpPr>
          <p:nvPr>
            <p:ph type="body" sz="quarter" idx="18"/>
          </p:nvPr>
        </p:nvSpPr>
        <p:spPr>
          <a:xfrm>
            <a:off x="-73191" y="6372845"/>
            <a:ext cx="2379029" cy="350292"/>
          </a:xfrm>
        </p:spPr>
        <p:txBody>
          <a:bodyPr/>
          <a:lstStyle/>
          <a:p>
            <a:pPr marL="36830"/>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0" name="Text Placeholder 39">
            <a:extLst>
              <a:ext uri="{FF2B5EF4-FFF2-40B4-BE49-F238E27FC236}">
                <a16:creationId xmlns:a16="http://schemas.microsoft.com/office/drawing/2014/main" id="{35B519CF-44FB-4DDE-B1D5-3EB1583D290D}"/>
              </a:ext>
            </a:extLst>
          </p:cNvPr>
          <p:cNvSpPr>
            <a:spLocks noGrp="1"/>
          </p:cNvSpPr>
          <p:nvPr>
            <p:ph type="body" sz="quarter" idx="20"/>
          </p:nvPr>
        </p:nvSpPr>
        <p:spPr>
          <a:xfrm>
            <a:off x="2273821" y="6372844"/>
            <a:ext cx="2359476" cy="350292"/>
          </a:xfrm>
        </p:spPr>
        <p:txBody>
          <a:bodyPr/>
          <a:lstStyle/>
          <a:p>
            <a:pPr marL="36830"/>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1" name="Text Placeholder 40">
            <a:extLst>
              <a:ext uri="{FF2B5EF4-FFF2-40B4-BE49-F238E27FC236}">
                <a16:creationId xmlns:a16="http://schemas.microsoft.com/office/drawing/2014/main" id="{61CE4C29-82F7-4215-B454-3BD82992E7E5}"/>
              </a:ext>
            </a:extLst>
          </p:cNvPr>
          <p:cNvSpPr>
            <a:spLocks noGrp="1"/>
          </p:cNvSpPr>
          <p:nvPr>
            <p:ph type="body" sz="quarter" idx="21"/>
          </p:nvPr>
        </p:nvSpPr>
        <p:spPr>
          <a:xfrm>
            <a:off x="6245474" y="5017734"/>
            <a:ext cx="2359476" cy="350292"/>
          </a:xfrm>
        </p:spPr>
        <p:txBody>
          <a:bodyPr>
            <a:normAutofit fontScale="92500" lnSpcReduction="10000"/>
          </a:bodyPr>
          <a:lstStyle/>
          <a:p>
            <a:pPr marL="36830"/>
            <a:r>
              <a:rPr lang="en-US">
                <a:ln>
                  <a:solidFill>
                    <a:prstClr val="black">
                      <a:lumMod val="75000"/>
                      <a:lumOff val="25000"/>
                      <a:alpha val="10000"/>
                    </a:prstClr>
                  </a:solidFill>
                </a:ln>
                <a:effectLst>
                  <a:outerShdw blurRad="9525" dist="25400" dir="14640000" algn="tl" rotWithShape="0">
                    <a:prstClr val="black">
                      <a:alpha val="30000"/>
                    </a:prstClr>
                  </a:outerShdw>
                </a:effectLst>
              </a:rPr>
              <a:t>Lights</a:t>
            </a:r>
          </a:p>
        </p:txBody>
      </p:sp>
      <p:sp>
        <p:nvSpPr>
          <p:cNvPr id="42" name="Text Placeholder 41">
            <a:extLst>
              <a:ext uri="{FF2B5EF4-FFF2-40B4-BE49-F238E27FC236}">
                <a16:creationId xmlns:a16="http://schemas.microsoft.com/office/drawing/2014/main" id="{9C5F3B23-5436-4FD5-BDA6-5CD846EC423B}"/>
              </a:ext>
            </a:extLst>
          </p:cNvPr>
          <p:cNvSpPr>
            <a:spLocks noGrp="1"/>
          </p:cNvSpPr>
          <p:nvPr>
            <p:ph type="body" sz="quarter" idx="22"/>
          </p:nvPr>
        </p:nvSpPr>
        <p:spPr>
          <a:xfrm>
            <a:off x="4362040" y="6372844"/>
            <a:ext cx="2359476" cy="350292"/>
          </a:xfrm>
        </p:spPr>
        <p:txBody>
          <a:bodyPr/>
          <a:lstStyle/>
          <a:p>
            <a:pPr marL="36830"/>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3" name="Text Placeholder 42">
            <a:extLst>
              <a:ext uri="{FF2B5EF4-FFF2-40B4-BE49-F238E27FC236}">
                <a16:creationId xmlns:a16="http://schemas.microsoft.com/office/drawing/2014/main" id="{33F7C422-7B6E-4E3A-AAF4-CBA4843E1B43}"/>
              </a:ext>
            </a:extLst>
          </p:cNvPr>
          <p:cNvSpPr>
            <a:spLocks noGrp="1"/>
          </p:cNvSpPr>
          <p:nvPr>
            <p:ph type="body" sz="quarter" idx="23"/>
          </p:nvPr>
        </p:nvSpPr>
        <p:spPr>
          <a:xfrm>
            <a:off x="9038184" y="5017734"/>
            <a:ext cx="2359476" cy="350292"/>
          </a:xfrm>
        </p:spPr>
        <p:txBody>
          <a:bodyPr>
            <a:normAutofit fontScale="92500" lnSpcReduction="10000"/>
          </a:bodyPr>
          <a:lstStyle/>
          <a:p>
            <a:pPr marL="36830"/>
            <a:r>
              <a:rPr lang="en-US">
                <a:ln>
                  <a:solidFill>
                    <a:prstClr val="black">
                      <a:lumMod val="75000"/>
                      <a:lumOff val="25000"/>
                      <a:alpha val="10000"/>
                    </a:prstClr>
                  </a:solidFill>
                </a:ln>
                <a:effectLst>
                  <a:outerShdw blurRad="9525" dist="25400" dir="14640000" algn="tl" rotWithShape="0">
                    <a:prstClr val="black">
                      <a:alpha val="30000"/>
                    </a:prstClr>
                  </a:outerShdw>
                </a:effectLst>
              </a:rPr>
              <a:t>Studio (Working Area)</a:t>
            </a:r>
          </a:p>
        </p:txBody>
      </p:sp>
      <p:sp>
        <p:nvSpPr>
          <p:cNvPr id="44" name="Text Placeholder 43">
            <a:extLst>
              <a:ext uri="{FF2B5EF4-FFF2-40B4-BE49-F238E27FC236}">
                <a16:creationId xmlns:a16="http://schemas.microsoft.com/office/drawing/2014/main" id="{02B7545E-044D-4EF2-9089-F92B3EF8392F}"/>
              </a:ext>
            </a:extLst>
          </p:cNvPr>
          <p:cNvSpPr>
            <a:spLocks noGrp="1"/>
          </p:cNvSpPr>
          <p:nvPr>
            <p:ph type="body" sz="quarter" idx="24"/>
          </p:nvPr>
        </p:nvSpPr>
        <p:spPr>
          <a:xfrm>
            <a:off x="3560410" y="5021373"/>
            <a:ext cx="2359476" cy="350292"/>
          </a:xfrm>
        </p:spPr>
        <p:txBody>
          <a:bodyPr/>
          <a:lstStyle/>
          <a:p>
            <a:pPr marL="36830"/>
            <a:r>
              <a:rPr lang="en-US" sz="1600">
                <a:ln>
                  <a:solidFill>
                    <a:prstClr val="black">
                      <a:lumMod val="75000"/>
                      <a:lumOff val="25000"/>
                      <a:alpha val="10000"/>
                    </a:prstClr>
                  </a:solidFill>
                </a:ln>
                <a:effectLst>
                  <a:outerShdw blurRad="9525" dist="25400" dir="14640000" algn="tl" rotWithShape="0">
                    <a:prstClr val="black">
                      <a:alpha val="30000"/>
                    </a:prstClr>
                  </a:outerShdw>
                </a:effectLst>
              </a:rPr>
              <a:t>Sound Equipment</a:t>
            </a:r>
            <a:endParaRPr lang="en-US" sz="1600"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54" name="Footer Placeholder 4">
            <a:extLst>
              <a:ext uri="{FF2B5EF4-FFF2-40B4-BE49-F238E27FC236}">
                <a16:creationId xmlns:a16="http://schemas.microsoft.com/office/drawing/2014/main" id="{CEB4F853-CEEB-4DCA-B780-0D245FC8FB52}"/>
              </a:ext>
            </a:extLst>
          </p:cNvPr>
          <p:cNvSpPr>
            <a:spLocks noGrp="1"/>
          </p:cNvSpPr>
          <p:nvPr>
            <p:ph type="ftr" sz="quarter" idx="11"/>
          </p:nvPr>
        </p:nvSpPr>
        <p:spPr>
          <a:xfrm>
            <a:off x="-2220469" y="7237202"/>
            <a:ext cx="6672865" cy="365125"/>
          </a:xfrm>
        </p:spPr>
        <p:txBody>
          <a:bodyPr/>
          <a:lstStyle/>
          <a:p>
            <a:r>
              <a:rPr lang="en-US" dirty="0"/>
              <a:t>Sample footer text</a:t>
            </a:r>
          </a:p>
        </p:txBody>
      </p:sp>
      <p:sp>
        <p:nvSpPr>
          <p:cNvPr id="55" name="Slide Number Placeholder 5">
            <a:extLst>
              <a:ext uri="{FF2B5EF4-FFF2-40B4-BE49-F238E27FC236}">
                <a16:creationId xmlns:a16="http://schemas.microsoft.com/office/drawing/2014/main" id="{6B9B930C-2A3D-4C3F-B170-E620F7548F10}"/>
              </a:ext>
            </a:extLst>
          </p:cNvPr>
          <p:cNvSpPr>
            <a:spLocks noGrp="1"/>
          </p:cNvSpPr>
          <p:nvPr>
            <p:ph type="sldNum" sz="quarter" idx="12"/>
          </p:nvPr>
        </p:nvSpPr>
        <p:spPr>
          <a:xfrm>
            <a:off x="10514011" y="6000749"/>
            <a:ext cx="753545" cy="365125"/>
          </a:xfrm>
        </p:spPr>
        <p:txBody>
          <a:bodyPr/>
          <a:lstStyle/>
          <a:p>
            <a:fld id="{3A98EE3D-8CD1-4C3F-BD1C-C98C9596463C}" type="slidenum">
              <a:rPr lang="en-US" smtClean="0"/>
              <a:pPr/>
              <a:t>8</a:t>
            </a:fld>
            <a:endParaRPr lang="en-US" dirty="0"/>
          </a:p>
        </p:txBody>
      </p:sp>
      <p:sp>
        <p:nvSpPr>
          <p:cNvPr id="2" name="TextBox 1">
            <a:extLst>
              <a:ext uri="{FF2B5EF4-FFF2-40B4-BE49-F238E27FC236}">
                <a16:creationId xmlns:a16="http://schemas.microsoft.com/office/drawing/2014/main" id="{03EFE48E-EA3C-F5A0-48FD-92AAFBD3AA59}"/>
              </a:ext>
            </a:extLst>
          </p:cNvPr>
          <p:cNvSpPr txBox="1"/>
          <p:nvPr/>
        </p:nvSpPr>
        <p:spPr>
          <a:xfrm>
            <a:off x="914400" y="4387850"/>
            <a:ext cx="1827213" cy="317500"/>
          </a:xfrm>
          <a:prstGeom prst="rect">
            <a:avLst/>
          </a:prstGeom>
        </p:spPr>
        <p:txBody>
          <a:bodyPr>
            <a:normAutofit fontScale="47500" lnSpcReduction="20000"/>
          </a:bodyPr>
          <a:lstStyle/>
          <a:p>
            <a:r>
              <a:rPr lang="en-US"/>
              <a:t>ThePhoto by PhotoAuthor is licensed under CCYYSA.</a:t>
            </a:r>
          </a:p>
        </p:txBody>
      </p:sp>
    </p:spTree>
    <p:extLst>
      <p:ext uri="{BB962C8B-B14F-4D97-AF65-F5344CB8AC3E}">
        <p14:creationId xmlns:p14="http://schemas.microsoft.com/office/powerpoint/2010/main" val="2023281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F7D19-383B-4EE0-9C08-4F8E3DCF881F}"/>
              </a:ext>
            </a:extLst>
          </p:cNvPr>
          <p:cNvSpPr>
            <a:spLocks noGrp="1"/>
          </p:cNvSpPr>
          <p:nvPr>
            <p:ph type="body" idx="1"/>
          </p:nvPr>
        </p:nvSpPr>
        <p:spPr>
          <a:xfrm>
            <a:off x="1001623" y="1524474"/>
            <a:ext cx="3182944" cy="692494"/>
          </a:xfrm>
        </p:spPr>
        <p:txBody>
          <a:bodyPr/>
          <a:lstStyle/>
          <a:p>
            <a:r>
              <a:rPr lang="en-US" sz="1800" dirty="0"/>
              <a:t>CCI - EMPLOYEES</a:t>
            </a:r>
            <a:endParaRPr lang="en-US" sz="1800"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sz="half" idx="2"/>
          </p:nvPr>
        </p:nvSpPr>
        <p:spPr>
          <a:xfrm>
            <a:off x="1001623" y="2342669"/>
            <a:ext cx="3182944" cy="3043533"/>
          </a:xfrm>
        </p:spPr>
        <p:txBody>
          <a:bodyPr vert="horz" lIns="91440" tIns="45720" rIns="91440" bIns="45720" rtlCol="0" anchor="t">
            <a:noAutofit/>
          </a:bodyPr>
          <a:lstStyle/>
          <a:p>
            <a:pPr indent="-305435"/>
            <a:r>
              <a:rPr lang="en-US" sz="1200" b="1" dirty="0">
                <a:ea typeface="+mn-lt"/>
                <a:cs typeface="+mn-lt"/>
              </a:rPr>
              <a:t>Purpose</a:t>
            </a:r>
            <a:r>
              <a:rPr lang="en-US" sz="1200" dirty="0">
                <a:ea typeface="+mn-lt"/>
                <a:cs typeface="+mn-lt"/>
              </a:rPr>
              <a:t>: Make them feel seen, valued, and connected.</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r>
              <a:rPr lang="en-US" sz="1200" b="1" dirty="0">
                <a:ea typeface="+mn-lt"/>
                <a:cs typeface="+mn-lt"/>
              </a:rPr>
              <a:t>Why they matter</a:t>
            </a:r>
            <a:r>
              <a:rPr lang="en-US" sz="1200" dirty="0">
                <a:ea typeface="+mn-lt"/>
                <a:cs typeface="+mn-lt"/>
              </a:rPr>
              <a:t>: They're the heart of the company. Sharing their stories builds pride, morale, and motivation.</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b="1" dirty="0">
                <a:ea typeface="+mn-lt"/>
                <a:cs typeface="+mn-lt"/>
              </a:rPr>
              <a:t>What they gain</a:t>
            </a:r>
            <a:r>
              <a:rPr lang="en-US" sz="1200" dirty="0">
                <a:ea typeface="+mn-lt"/>
                <a:cs typeface="+mn-lt"/>
              </a:rPr>
              <a:t>:</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A sense of recognition and belonging.</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r>
              <a:rPr lang="en-US" sz="1200" dirty="0">
                <a:ea typeface="+mn-lt"/>
                <a:cs typeface="+mn-lt"/>
              </a:rPr>
              <a:t>Inspiration from peers' journeys and growth stories.</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Awareness of internal opportunities and departments (e.g., HR, IT, QA).</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Engagement with the CCI Connect website.</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lvl="0" indent="-305435"/>
            <a:endParaRPr lang="en-US" sz="11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1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100"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7" name="Text Placeholder 6">
            <a:extLst>
              <a:ext uri="{FF2B5EF4-FFF2-40B4-BE49-F238E27FC236}">
                <a16:creationId xmlns:a16="http://schemas.microsoft.com/office/drawing/2014/main" id="{6062875A-1D21-4750-B6F3-70235DBEE186}"/>
              </a:ext>
            </a:extLst>
          </p:cNvPr>
          <p:cNvSpPr>
            <a:spLocks noGrp="1"/>
          </p:cNvSpPr>
          <p:nvPr>
            <p:ph type="body" sz="quarter" idx="3"/>
          </p:nvPr>
        </p:nvSpPr>
        <p:spPr>
          <a:xfrm>
            <a:off x="4398937" y="1510095"/>
            <a:ext cx="3192843" cy="692495"/>
          </a:xfrm>
        </p:spPr>
        <p:txBody>
          <a:bodyPr/>
          <a:lstStyle/>
          <a:p>
            <a:r>
              <a:rPr lang="en-US" sz="2000" dirty="0">
                <a:ln>
                  <a:solidFill>
                    <a:prstClr val="black">
                      <a:lumMod val="75000"/>
                      <a:lumOff val="25000"/>
                      <a:alpha val="10000"/>
                    </a:prstClr>
                  </a:solidFill>
                </a:ln>
                <a:effectLst>
                  <a:outerShdw blurRad="9525" dist="25400" dir="14640000" algn="tl" rotWithShape="0">
                    <a:prstClr val="black">
                      <a:alpha val="30000"/>
                    </a:prstClr>
                  </a:outerShdw>
                </a:effectLst>
              </a:rPr>
              <a:t>People Outside CCI</a:t>
            </a:r>
            <a:endParaRPr lang="en-US" sz="2000" dirty="0"/>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sz="quarter" idx="4"/>
          </p:nvPr>
        </p:nvSpPr>
        <p:spPr>
          <a:xfrm>
            <a:off x="4499579" y="2342669"/>
            <a:ext cx="3192842" cy="3043533"/>
          </a:xfrm>
        </p:spPr>
        <p:txBody>
          <a:bodyPr vert="horz" lIns="91440" tIns="45720" rIns="91440" bIns="45720" rtlCol="0" anchor="t">
            <a:noAutofit/>
          </a:bodyPr>
          <a:lstStyle/>
          <a:p>
            <a:pPr indent="-305435"/>
            <a:r>
              <a:rPr lang="en-US" sz="1200" dirty="0">
                <a:ea typeface="+mn-lt"/>
                <a:cs typeface="+mn-lt"/>
              </a:rPr>
              <a:t>Purpose: Show them that CCI is a place of opportunity and growth.</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Why they matter: Many are looking for direction or their first step into the job market.</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What they gain:</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Real stories showing that qualifications help but aren’t the only path.</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A clear example of internal growth possibilities at CCI.</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r>
              <a:rPr lang="en-US" sz="1200" dirty="0">
                <a:ea typeface="+mn-lt"/>
                <a:cs typeface="+mn-lt"/>
              </a:rPr>
              <a:t>Motivation to apply and be part of a company that invests in its people.</a:t>
            </a:r>
            <a:endParaRPr lang="en-US" sz="105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8" name="Text Placeholder 7">
            <a:extLst>
              <a:ext uri="{FF2B5EF4-FFF2-40B4-BE49-F238E27FC236}">
                <a16:creationId xmlns:a16="http://schemas.microsoft.com/office/drawing/2014/main" id="{1413050C-2F37-4A2B-BACF-6351D70FA66E}"/>
              </a:ext>
            </a:extLst>
          </p:cNvPr>
          <p:cNvSpPr>
            <a:spLocks noGrp="1"/>
          </p:cNvSpPr>
          <p:nvPr>
            <p:ph type="body" sz="quarter" idx="13"/>
          </p:nvPr>
        </p:nvSpPr>
        <p:spPr>
          <a:xfrm>
            <a:off x="8035279" y="1524473"/>
            <a:ext cx="3192843" cy="692495"/>
          </a:xfrm>
        </p:spPr>
        <p:txBody>
          <a:bodyPr/>
          <a:lstStyle/>
          <a:p>
            <a:r>
              <a:rPr lang="en-US" sz="20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Potential Partners for CCI</a:t>
            </a:r>
            <a:endParaRPr lang="en-US" sz="2000" dirty="0"/>
          </a:p>
        </p:txBody>
      </p:sp>
      <p:sp>
        <p:nvSpPr>
          <p:cNvPr id="9" name="Content Placeholder 8">
            <a:extLst>
              <a:ext uri="{FF2B5EF4-FFF2-40B4-BE49-F238E27FC236}">
                <a16:creationId xmlns:a16="http://schemas.microsoft.com/office/drawing/2014/main" id="{929FDB54-B5E6-430B-8328-E6A3B6A0363B}"/>
              </a:ext>
            </a:extLst>
          </p:cNvPr>
          <p:cNvSpPr>
            <a:spLocks noGrp="1"/>
          </p:cNvSpPr>
          <p:nvPr>
            <p:ph sz="quarter" idx="14"/>
          </p:nvPr>
        </p:nvSpPr>
        <p:spPr>
          <a:xfrm>
            <a:off x="8035279" y="2342669"/>
            <a:ext cx="3192842" cy="3043533"/>
          </a:xfrm>
        </p:spPr>
        <p:txBody>
          <a:bodyPr vert="horz" lIns="91440" tIns="45720" rIns="91440" bIns="45720" rtlCol="0" anchor="t">
            <a:noAutofit/>
          </a:bodyPr>
          <a:lstStyle/>
          <a:p>
            <a:pPr indent="-305435"/>
            <a:r>
              <a:rPr lang="en-US" sz="1200" dirty="0">
                <a:ea typeface="+mn-lt"/>
                <a:cs typeface="+mn-lt"/>
              </a:rPr>
              <a:t>Purpose: Position CCI as a strong employer brand and reliable partner.</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Why they matter: Positive storytelling enhances CCI’s reputation, attracting interest and partnerships.</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What they gain:</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Insight into how CCI supports its employees.</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r>
              <a:rPr lang="en-US" sz="1200" dirty="0">
                <a:ea typeface="+mn-lt"/>
                <a:cs typeface="+mn-lt"/>
              </a:rPr>
              <a:t>A reason to collaborate with or invest in a company that demonstrates real impact.</a:t>
            </a:r>
            <a:endParaRPr lang="en-US" sz="12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sz="1200" dirty="0">
                <a:ea typeface="+mn-lt"/>
                <a:cs typeface="+mn-lt"/>
              </a:rPr>
              <a:t>PR value in being associated with a people-first brand.</a:t>
            </a:r>
            <a:endParaRPr lang="en-US" sz="12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13" name="Footer Placeholder 4">
            <a:extLst>
              <a:ext uri="{FF2B5EF4-FFF2-40B4-BE49-F238E27FC236}">
                <a16:creationId xmlns:a16="http://schemas.microsoft.com/office/drawing/2014/main" id="{CEF89548-244C-4B47-B625-A122DBC84D0C}"/>
              </a:ext>
            </a:extLst>
          </p:cNvPr>
          <p:cNvSpPr>
            <a:spLocks noGrp="1"/>
          </p:cNvSpPr>
          <p:nvPr>
            <p:ph type="ftr" sz="quarter" idx="11"/>
          </p:nvPr>
        </p:nvSpPr>
        <p:spPr>
          <a:xfrm>
            <a:off x="913795" y="6000749"/>
            <a:ext cx="6672865" cy="365125"/>
          </a:xfrm>
        </p:spPr>
        <p:txBody>
          <a:bodyPr/>
          <a:lstStyle/>
          <a:p>
            <a:endParaRPr lang="en-US" dirty="0"/>
          </a:p>
        </p:txBody>
      </p:sp>
      <p:sp>
        <p:nvSpPr>
          <p:cNvPr id="14" name="Slide Number Placeholder 5">
            <a:extLst>
              <a:ext uri="{FF2B5EF4-FFF2-40B4-BE49-F238E27FC236}">
                <a16:creationId xmlns:a16="http://schemas.microsoft.com/office/drawing/2014/main" id="{F8E7647A-600D-45B1-BA49-CBE24E70D529}"/>
              </a:ext>
            </a:extLst>
          </p:cNvPr>
          <p:cNvSpPr>
            <a:spLocks noGrp="1"/>
          </p:cNvSpPr>
          <p:nvPr>
            <p:ph type="sldNum" sz="quarter" idx="12"/>
          </p:nvPr>
        </p:nvSpPr>
        <p:spPr>
          <a:xfrm>
            <a:off x="10514011" y="6000749"/>
            <a:ext cx="753545" cy="365125"/>
          </a:xfrm>
        </p:spPr>
        <p:txBody>
          <a:bodyPr/>
          <a:lstStyle/>
          <a:p>
            <a:fld id="{3A98EE3D-8CD1-4C3F-BD1C-C98C9596463C}" type="slidenum">
              <a:rPr lang="en-US" smtClean="0"/>
              <a:pPr/>
              <a:t>9</a:t>
            </a:fld>
            <a:endParaRPr lang="en-US" dirty="0"/>
          </a:p>
        </p:txBody>
      </p:sp>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913795" y="609600"/>
            <a:ext cx="10353762" cy="1257300"/>
          </a:xfrm>
        </p:spPr>
        <p:txBody>
          <a:bodyPr/>
          <a:lstStyle/>
          <a:p>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Target Audience</a:t>
            </a:r>
          </a:p>
        </p:txBody>
      </p:sp>
    </p:spTree>
    <p:extLst>
      <p:ext uri="{BB962C8B-B14F-4D97-AF65-F5344CB8AC3E}">
        <p14:creationId xmlns:p14="http://schemas.microsoft.com/office/powerpoint/2010/main" val="27215085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183051C4-2D79-448E-99B6-938DB95EAB86}">
  <ds:schemaRefs>
    <ds:schemaRef ds:uri="http://schemas.microsoft.com/sharepoint/v3/contenttype/forms"/>
  </ds:schemaRefs>
</ds:datastoreItem>
</file>

<file path=customXml/itemProps2.xml><?xml version="1.0" encoding="utf-8"?>
<ds:datastoreItem xmlns:ds="http://schemas.openxmlformats.org/officeDocument/2006/customXml" ds:itemID="{36BC6E15-AA89-44FE-BE09-C297161C16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EC2E3F1-BC53-4890-9C40-8815EC5A1FD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_SlateVTI</Template>
  <TotalTime>0</TotalTime>
  <Words>562</Words>
  <Application>Microsoft Office PowerPoint</Application>
  <PresentationFormat>Widescreen</PresentationFormat>
  <Paragraphs>112</Paragraphs>
  <Slides>10</Slides>
  <Notes>6</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SlateVTI</vt:lpstr>
      <vt:lpstr>CCI Podcast – A Storytelling Initiative for Employee Engagement and Brand </vt:lpstr>
      <vt:lpstr>Idea Overview</vt:lpstr>
      <vt:lpstr>Introduction</vt:lpstr>
      <vt:lpstr>WHAT I BRING</vt:lpstr>
      <vt:lpstr>What I Bring</vt:lpstr>
      <vt:lpstr>WHAT I BRING</vt:lpstr>
      <vt:lpstr>What do I want to do</vt:lpstr>
      <vt:lpstr>WHAT I NEED</vt:lpstr>
      <vt:lpstr>Target Audience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277</cp:revision>
  <dcterms:created xsi:type="dcterms:W3CDTF">2025-06-15T09:55:57Z</dcterms:created>
  <dcterms:modified xsi:type="dcterms:W3CDTF">2025-06-16T21:37:39Z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